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B7877D04-B986-4EC3-BF67-45E3B7ADC2A7}"/>
              </a:ext>
            </a:extLst>
          </p:cNvPr>
          <p:cNvSpPr>
            <a:spLocks noEditPoints="1"/>
          </p:cNvSpPr>
          <p:nvPr/>
        </p:nvSpPr>
        <p:spPr bwMode="auto">
          <a:xfrm>
            <a:off x="6723811" y="1493073"/>
            <a:ext cx="2341608" cy="1360800"/>
          </a:xfrm>
          <a:custGeom>
            <a:avLst/>
            <a:gdLst>
              <a:gd name="T0" fmla="*/ 649 w 1633"/>
              <a:gd name="T1" fmla="*/ 0 h 949"/>
              <a:gd name="T2" fmla="*/ 531 w 1633"/>
              <a:gd name="T3" fmla="*/ 140 h 949"/>
              <a:gd name="T4" fmla="*/ 411 w 1633"/>
              <a:gd name="T5" fmla="*/ 254 h 949"/>
              <a:gd name="T6" fmla="*/ 402 w 1633"/>
              <a:gd name="T7" fmla="*/ 418 h 949"/>
              <a:gd name="T8" fmla="*/ 388 w 1633"/>
              <a:gd name="T9" fmla="*/ 537 h 949"/>
              <a:gd name="T10" fmla="*/ 317 w 1633"/>
              <a:gd name="T11" fmla="*/ 500 h 949"/>
              <a:gd name="T12" fmla="*/ 36 w 1633"/>
              <a:gd name="T13" fmla="*/ 688 h 949"/>
              <a:gd name="T14" fmla="*/ 68 w 1633"/>
              <a:gd name="T15" fmla="*/ 897 h 949"/>
              <a:gd name="T16" fmla="*/ 383 w 1633"/>
              <a:gd name="T17" fmla="*/ 900 h 949"/>
              <a:gd name="T18" fmla="*/ 582 w 1633"/>
              <a:gd name="T19" fmla="*/ 896 h 949"/>
              <a:gd name="T20" fmla="*/ 786 w 1633"/>
              <a:gd name="T21" fmla="*/ 899 h 949"/>
              <a:gd name="T22" fmla="*/ 937 w 1633"/>
              <a:gd name="T23" fmla="*/ 867 h 949"/>
              <a:gd name="T24" fmla="*/ 1034 w 1633"/>
              <a:gd name="T25" fmla="*/ 779 h 949"/>
              <a:gd name="T26" fmla="*/ 1088 w 1633"/>
              <a:gd name="T27" fmla="*/ 707 h 949"/>
              <a:gd name="T28" fmla="*/ 1096 w 1633"/>
              <a:gd name="T29" fmla="*/ 631 h 949"/>
              <a:gd name="T30" fmla="*/ 1088 w 1633"/>
              <a:gd name="T31" fmla="*/ 773 h 949"/>
              <a:gd name="T32" fmla="*/ 1285 w 1633"/>
              <a:gd name="T33" fmla="*/ 949 h 949"/>
              <a:gd name="T34" fmla="*/ 1607 w 1633"/>
              <a:gd name="T35" fmla="*/ 796 h 949"/>
              <a:gd name="T36" fmla="*/ 1521 w 1633"/>
              <a:gd name="T37" fmla="*/ 589 h 949"/>
              <a:gd name="T38" fmla="*/ 1367 w 1633"/>
              <a:gd name="T39" fmla="*/ 512 h 949"/>
              <a:gd name="T40" fmla="*/ 1261 w 1633"/>
              <a:gd name="T41" fmla="*/ 443 h 949"/>
              <a:gd name="T42" fmla="*/ 1123 w 1633"/>
              <a:gd name="T43" fmla="*/ 319 h 949"/>
              <a:gd name="T44" fmla="*/ 784 w 1633"/>
              <a:gd name="T45" fmla="*/ 301 h 949"/>
              <a:gd name="T46" fmla="*/ 731 w 1633"/>
              <a:gd name="T47" fmla="*/ 263 h 949"/>
              <a:gd name="T48" fmla="*/ 819 w 1633"/>
              <a:gd name="T49" fmla="*/ 407 h 949"/>
              <a:gd name="T50" fmla="*/ 749 w 1633"/>
              <a:gd name="T51" fmla="*/ 385 h 949"/>
              <a:gd name="T52" fmla="*/ 1038 w 1633"/>
              <a:gd name="T53" fmla="*/ 367 h 949"/>
              <a:gd name="T54" fmla="*/ 1009 w 1633"/>
              <a:gd name="T55" fmla="*/ 457 h 949"/>
              <a:gd name="T56" fmla="*/ 933 w 1633"/>
              <a:gd name="T57" fmla="*/ 417 h 949"/>
              <a:gd name="T58" fmla="*/ 980 w 1633"/>
              <a:gd name="T59" fmla="*/ 364 h 949"/>
              <a:gd name="T60" fmla="*/ 1058 w 1633"/>
              <a:gd name="T61" fmla="*/ 340 h 949"/>
              <a:gd name="T62" fmla="*/ 1128 w 1633"/>
              <a:gd name="T63" fmla="*/ 374 h 949"/>
              <a:gd name="T64" fmla="*/ 1172 w 1633"/>
              <a:gd name="T65" fmla="*/ 404 h 949"/>
              <a:gd name="T66" fmla="*/ 1029 w 1633"/>
              <a:gd name="T67" fmla="*/ 348 h 949"/>
              <a:gd name="T68" fmla="*/ 1161 w 1633"/>
              <a:gd name="T69" fmla="*/ 368 h 949"/>
              <a:gd name="T70" fmla="*/ 1161 w 1633"/>
              <a:gd name="T71" fmla="*/ 423 h 949"/>
              <a:gd name="T72" fmla="*/ 1124 w 1633"/>
              <a:gd name="T73" fmla="*/ 416 h 949"/>
              <a:gd name="T74" fmla="*/ 1138 w 1633"/>
              <a:gd name="T75" fmla="*/ 461 h 949"/>
              <a:gd name="T76" fmla="*/ 1104 w 1633"/>
              <a:gd name="T77" fmla="*/ 433 h 949"/>
              <a:gd name="T78" fmla="*/ 1091 w 1633"/>
              <a:gd name="T79" fmla="*/ 448 h 949"/>
              <a:gd name="T80" fmla="*/ 344 w 1633"/>
              <a:gd name="T81" fmla="*/ 645 h 949"/>
              <a:gd name="T82" fmla="*/ 368 w 1633"/>
              <a:gd name="T83" fmla="*/ 692 h 949"/>
              <a:gd name="T84" fmla="*/ 284 w 1633"/>
              <a:gd name="T85" fmla="*/ 664 h 949"/>
              <a:gd name="T86" fmla="*/ 244 w 1633"/>
              <a:gd name="T87" fmla="*/ 654 h 949"/>
              <a:gd name="T88" fmla="*/ 204 w 1633"/>
              <a:gd name="T89" fmla="*/ 743 h 949"/>
              <a:gd name="T90" fmla="*/ 173 w 1633"/>
              <a:gd name="T91" fmla="*/ 867 h 949"/>
              <a:gd name="T92" fmla="*/ 110 w 1633"/>
              <a:gd name="T93" fmla="*/ 710 h 949"/>
              <a:gd name="T94" fmla="*/ 487 w 1633"/>
              <a:gd name="T95" fmla="*/ 856 h 949"/>
              <a:gd name="T96" fmla="*/ 561 w 1633"/>
              <a:gd name="T97" fmla="*/ 863 h 949"/>
              <a:gd name="T98" fmla="*/ 472 w 1633"/>
              <a:gd name="T99" fmla="*/ 858 h 949"/>
              <a:gd name="T100" fmla="*/ 1300 w 1633"/>
              <a:gd name="T101" fmla="*/ 742 h 949"/>
              <a:gd name="T102" fmla="*/ 1310 w 1633"/>
              <a:gd name="T103" fmla="*/ 791 h 949"/>
              <a:gd name="T104" fmla="*/ 1406 w 1633"/>
              <a:gd name="T105" fmla="*/ 778 h 949"/>
              <a:gd name="T106" fmla="*/ 1401 w 1633"/>
              <a:gd name="T107" fmla="*/ 737 h 949"/>
              <a:gd name="T108" fmla="*/ 1386 w 1633"/>
              <a:gd name="T109" fmla="*/ 688 h 949"/>
              <a:gd name="T110" fmla="*/ 1361 w 1633"/>
              <a:gd name="T111" fmla="*/ 661 h 949"/>
              <a:gd name="T112" fmla="*/ 1485 w 1633"/>
              <a:gd name="T113" fmla="*/ 655 h 949"/>
              <a:gd name="T114" fmla="*/ 1540 w 1633"/>
              <a:gd name="T115" fmla="*/ 777 h 949"/>
              <a:gd name="T116" fmla="*/ 1275 w 1633"/>
              <a:gd name="T117" fmla="*/ 873 h 949"/>
              <a:gd name="T118" fmla="*/ 1166 w 1633"/>
              <a:gd name="T119" fmla="*/ 756 h 949"/>
              <a:gd name="T120" fmla="*/ 1011 w 1633"/>
              <a:gd name="T121" fmla="*/ 630 h 949"/>
              <a:gd name="T122" fmla="*/ 980 w 1633"/>
              <a:gd name="T123" fmla="*/ 625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33" h="949">
                <a:moveTo>
                  <a:pt x="771" y="103"/>
                </a:moveTo>
                <a:lnTo>
                  <a:pt x="771" y="103"/>
                </a:lnTo>
                <a:lnTo>
                  <a:pt x="773" y="97"/>
                </a:lnTo>
                <a:lnTo>
                  <a:pt x="771" y="81"/>
                </a:lnTo>
                <a:lnTo>
                  <a:pt x="770" y="71"/>
                </a:lnTo>
                <a:lnTo>
                  <a:pt x="768" y="62"/>
                </a:lnTo>
                <a:lnTo>
                  <a:pt x="764" y="52"/>
                </a:lnTo>
                <a:lnTo>
                  <a:pt x="759" y="43"/>
                </a:lnTo>
                <a:lnTo>
                  <a:pt x="759" y="43"/>
                </a:lnTo>
                <a:lnTo>
                  <a:pt x="751" y="36"/>
                </a:lnTo>
                <a:lnTo>
                  <a:pt x="741" y="28"/>
                </a:lnTo>
                <a:lnTo>
                  <a:pt x="730" y="20"/>
                </a:lnTo>
                <a:lnTo>
                  <a:pt x="716" y="14"/>
                </a:lnTo>
                <a:lnTo>
                  <a:pt x="700" y="8"/>
                </a:lnTo>
                <a:lnTo>
                  <a:pt x="684" y="4"/>
                </a:lnTo>
                <a:lnTo>
                  <a:pt x="666" y="2"/>
                </a:lnTo>
                <a:lnTo>
                  <a:pt x="649" y="0"/>
                </a:lnTo>
                <a:lnTo>
                  <a:pt x="649" y="0"/>
                </a:lnTo>
                <a:lnTo>
                  <a:pt x="632" y="2"/>
                </a:lnTo>
                <a:lnTo>
                  <a:pt x="617" y="5"/>
                </a:lnTo>
                <a:lnTo>
                  <a:pt x="604" y="10"/>
                </a:lnTo>
                <a:lnTo>
                  <a:pt x="592" y="17"/>
                </a:lnTo>
                <a:lnTo>
                  <a:pt x="581" y="25"/>
                </a:lnTo>
                <a:lnTo>
                  <a:pt x="572" y="34"/>
                </a:lnTo>
                <a:lnTo>
                  <a:pt x="563" y="44"/>
                </a:lnTo>
                <a:lnTo>
                  <a:pt x="556" y="54"/>
                </a:lnTo>
                <a:lnTo>
                  <a:pt x="556" y="54"/>
                </a:lnTo>
                <a:lnTo>
                  <a:pt x="550" y="67"/>
                </a:lnTo>
                <a:lnTo>
                  <a:pt x="545" y="81"/>
                </a:lnTo>
                <a:lnTo>
                  <a:pt x="541" y="93"/>
                </a:lnTo>
                <a:lnTo>
                  <a:pt x="540" y="106"/>
                </a:lnTo>
                <a:lnTo>
                  <a:pt x="537" y="127"/>
                </a:lnTo>
                <a:lnTo>
                  <a:pt x="537" y="136"/>
                </a:lnTo>
                <a:lnTo>
                  <a:pt x="537" y="136"/>
                </a:lnTo>
                <a:lnTo>
                  <a:pt x="535" y="137"/>
                </a:lnTo>
                <a:lnTo>
                  <a:pt x="531" y="140"/>
                </a:lnTo>
                <a:lnTo>
                  <a:pt x="531" y="140"/>
                </a:lnTo>
                <a:lnTo>
                  <a:pt x="518" y="142"/>
                </a:lnTo>
                <a:lnTo>
                  <a:pt x="496" y="148"/>
                </a:lnTo>
                <a:lnTo>
                  <a:pt x="496" y="148"/>
                </a:lnTo>
                <a:lnTo>
                  <a:pt x="487" y="151"/>
                </a:lnTo>
                <a:lnTo>
                  <a:pt x="481" y="153"/>
                </a:lnTo>
                <a:lnTo>
                  <a:pt x="472" y="158"/>
                </a:lnTo>
                <a:lnTo>
                  <a:pt x="472" y="158"/>
                </a:lnTo>
                <a:lnTo>
                  <a:pt x="467" y="162"/>
                </a:lnTo>
                <a:lnTo>
                  <a:pt x="463" y="167"/>
                </a:lnTo>
                <a:lnTo>
                  <a:pt x="451" y="185"/>
                </a:lnTo>
                <a:lnTo>
                  <a:pt x="451" y="185"/>
                </a:lnTo>
                <a:lnTo>
                  <a:pt x="433" y="207"/>
                </a:lnTo>
                <a:lnTo>
                  <a:pt x="426" y="216"/>
                </a:lnTo>
                <a:lnTo>
                  <a:pt x="419" y="226"/>
                </a:lnTo>
                <a:lnTo>
                  <a:pt x="419" y="226"/>
                </a:lnTo>
                <a:lnTo>
                  <a:pt x="416" y="239"/>
                </a:lnTo>
                <a:lnTo>
                  <a:pt x="411" y="254"/>
                </a:lnTo>
                <a:lnTo>
                  <a:pt x="402" y="286"/>
                </a:lnTo>
                <a:lnTo>
                  <a:pt x="402" y="286"/>
                </a:lnTo>
                <a:lnTo>
                  <a:pt x="398" y="298"/>
                </a:lnTo>
                <a:lnTo>
                  <a:pt x="394" y="305"/>
                </a:lnTo>
                <a:lnTo>
                  <a:pt x="389" y="313"/>
                </a:lnTo>
                <a:lnTo>
                  <a:pt x="383" y="325"/>
                </a:lnTo>
                <a:lnTo>
                  <a:pt x="383" y="325"/>
                </a:lnTo>
                <a:lnTo>
                  <a:pt x="381" y="332"/>
                </a:lnTo>
                <a:lnTo>
                  <a:pt x="379" y="338"/>
                </a:lnTo>
                <a:lnTo>
                  <a:pt x="379" y="342"/>
                </a:lnTo>
                <a:lnTo>
                  <a:pt x="381" y="347"/>
                </a:lnTo>
                <a:lnTo>
                  <a:pt x="382" y="354"/>
                </a:lnTo>
                <a:lnTo>
                  <a:pt x="384" y="363"/>
                </a:lnTo>
                <a:lnTo>
                  <a:pt x="384" y="363"/>
                </a:lnTo>
                <a:lnTo>
                  <a:pt x="388" y="372"/>
                </a:lnTo>
                <a:lnTo>
                  <a:pt x="392" y="383"/>
                </a:lnTo>
                <a:lnTo>
                  <a:pt x="397" y="398"/>
                </a:lnTo>
                <a:lnTo>
                  <a:pt x="402" y="418"/>
                </a:lnTo>
                <a:lnTo>
                  <a:pt x="402" y="418"/>
                </a:lnTo>
                <a:lnTo>
                  <a:pt x="406" y="436"/>
                </a:lnTo>
                <a:lnTo>
                  <a:pt x="408" y="443"/>
                </a:lnTo>
                <a:lnTo>
                  <a:pt x="411" y="448"/>
                </a:lnTo>
                <a:lnTo>
                  <a:pt x="412" y="461"/>
                </a:lnTo>
                <a:lnTo>
                  <a:pt x="412" y="461"/>
                </a:lnTo>
                <a:lnTo>
                  <a:pt x="413" y="475"/>
                </a:lnTo>
                <a:lnTo>
                  <a:pt x="414" y="482"/>
                </a:lnTo>
                <a:lnTo>
                  <a:pt x="422" y="501"/>
                </a:lnTo>
                <a:lnTo>
                  <a:pt x="422" y="501"/>
                </a:lnTo>
                <a:lnTo>
                  <a:pt x="427" y="518"/>
                </a:lnTo>
                <a:lnTo>
                  <a:pt x="428" y="532"/>
                </a:lnTo>
                <a:lnTo>
                  <a:pt x="429" y="545"/>
                </a:lnTo>
                <a:lnTo>
                  <a:pt x="392" y="542"/>
                </a:lnTo>
                <a:lnTo>
                  <a:pt x="392" y="542"/>
                </a:lnTo>
                <a:lnTo>
                  <a:pt x="391" y="537"/>
                </a:lnTo>
                <a:lnTo>
                  <a:pt x="391" y="537"/>
                </a:lnTo>
                <a:lnTo>
                  <a:pt x="388" y="537"/>
                </a:lnTo>
                <a:lnTo>
                  <a:pt x="382" y="536"/>
                </a:lnTo>
                <a:lnTo>
                  <a:pt x="367" y="536"/>
                </a:lnTo>
                <a:lnTo>
                  <a:pt x="343" y="536"/>
                </a:lnTo>
                <a:lnTo>
                  <a:pt x="343" y="536"/>
                </a:lnTo>
                <a:lnTo>
                  <a:pt x="341" y="526"/>
                </a:lnTo>
                <a:lnTo>
                  <a:pt x="338" y="513"/>
                </a:lnTo>
                <a:lnTo>
                  <a:pt x="338" y="513"/>
                </a:lnTo>
                <a:lnTo>
                  <a:pt x="338" y="506"/>
                </a:lnTo>
                <a:lnTo>
                  <a:pt x="337" y="500"/>
                </a:lnTo>
                <a:lnTo>
                  <a:pt x="337" y="500"/>
                </a:lnTo>
                <a:lnTo>
                  <a:pt x="336" y="497"/>
                </a:lnTo>
                <a:lnTo>
                  <a:pt x="333" y="496"/>
                </a:lnTo>
                <a:lnTo>
                  <a:pt x="329" y="493"/>
                </a:lnTo>
                <a:lnTo>
                  <a:pt x="329" y="493"/>
                </a:lnTo>
                <a:lnTo>
                  <a:pt x="324" y="495"/>
                </a:lnTo>
                <a:lnTo>
                  <a:pt x="320" y="496"/>
                </a:lnTo>
                <a:lnTo>
                  <a:pt x="317" y="500"/>
                </a:lnTo>
                <a:lnTo>
                  <a:pt x="317" y="500"/>
                </a:lnTo>
                <a:lnTo>
                  <a:pt x="314" y="503"/>
                </a:lnTo>
                <a:lnTo>
                  <a:pt x="313" y="508"/>
                </a:lnTo>
                <a:lnTo>
                  <a:pt x="310" y="521"/>
                </a:lnTo>
                <a:lnTo>
                  <a:pt x="308" y="537"/>
                </a:lnTo>
                <a:lnTo>
                  <a:pt x="210" y="555"/>
                </a:lnTo>
                <a:lnTo>
                  <a:pt x="210" y="586"/>
                </a:lnTo>
                <a:lnTo>
                  <a:pt x="210" y="586"/>
                </a:lnTo>
                <a:lnTo>
                  <a:pt x="184" y="594"/>
                </a:lnTo>
                <a:lnTo>
                  <a:pt x="159" y="602"/>
                </a:lnTo>
                <a:lnTo>
                  <a:pt x="145" y="608"/>
                </a:lnTo>
                <a:lnTo>
                  <a:pt x="133" y="614"/>
                </a:lnTo>
                <a:lnTo>
                  <a:pt x="133" y="614"/>
                </a:lnTo>
                <a:lnTo>
                  <a:pt x="116" y="623"/>
                </a:lnTo>
                <a:lnTo>
                  <a:pt x="98" y="634"/>
                </a:lnTo>
                <a:lnTo>
                  <a:pt x="78" y="649"/>
                </a:lnTo>
                <a:lnTo>
                  <a:pt x="56" y="666"/>
                </a:lnTo>
                <a:lnTo>
                  <a:pt x="45" y="678"/>
                </a:lnTo>
                <a:lnTo>
                  <a:pt x="36" y="688"/>
                </a:lnTo>
                <a:lnTo>
                  <a:pt x="26" y="700"/>
                </a:lnTo>
                <a:lnTo>
                  <a:pt x="19" y="713"/>
                </a:lnTo>
                <a:lnTo>
                  <a:pt x="12" y="725"/>
                </a:lnTo>
                <a:lnTo>
                  <a:pt x="6" y="739"/>
                </a:lnTo>
                <a:lnTo>
                  <a:pt x="2" y="754"/>
                </a:lnTo>
                <a:lnTo>
                  <a:pt x="0" y="769"/>
                </a:lnTo>
                <a:lnTo>
                  <a:pt x="0" y="769"/>
                </a:lnTo>
                <a:lnTo>
                  <a:pt x="0" y="786"/>
                </a:lnTo>
                <a:lnTo>
                  <a:pt x="1" y="801"/>
                </a:lnTo>
                <a:lnTo>
                  <a:pt x="4" y="814"/>
                </a:lnTo>
                <a:lnTo>
                  <a:pt x="9" y="827"/>
                </a:lnTo>
                <a:lnTo>
                  <a:pt x="14" y="840"/>
                </a:lnTo>
                <a:lnTo>
                  <a:pt x="20" y="851"/>
                </a:lnTo>
                <a:lnTo>
                  <a:pt x="29" y="862"/>
                </a:lnTo>
                <a:lnTo>
                  <a:pt x="37" y="872"/>
                </a:lnTo>
                <a:lnTo>
                  <a:pt x="46" y="881"/>
                </a:lnTo>
                <a:lnTo>
                  <a:pt x="58" y="890"/>
                </a:lnTo>
                <a:lnTo>
                  <a:pt x="68" y="897"/>
                </a:lnTo>
                <a:lnTo>
                  <a:pt x="80" y="904"/>
                </a:lnTo>
                <a:lnTo>
                  <a:pt x="91" y="910"/>
                </a:lnTo>
                <a:lnTo>
                  <a:pt x="104" y="915"/>
                </a:lnTo>
                <a:lnTo>
                  <a:pt x="116" y="920"/>
                </a:lnTo>
                <a:lnTo>
                  <a:pt x="130" y="924"/>
                </a:lnTo>
                <a:lnTo>
                  <a:pt x="130" y="924"/>
                </a:lnTo>
                <a:lnTo>
                  <a:pt x="155" y="929"/>
                </a:lnTo>
                <a:lnTo>
                  <a:pt x="181" y="932"/>
                </a:lnTo>
                <a:lnTo>
                  <a:pt x="207" y="935"/>
                </a:lnTo>
                <a:lnTo>
                  <a:pt x="232" y="936"/>
                </a:lnTo>
                <a:lnTo>
                  <a:pt x="255" y="935"/>
                </a:lnTo>
                <a:lnTo>
                  <a:pt x="279" y="934"/>
                </a:lnTo>
                <a:lnTo>
                  <a:pt x="300" y="930"/>
                </a:lnTo>
                <a:lnTo>
                  <a:pt x="322" y="926"/>
                </a:lnTo>
                <a:lnTo>
                  <a:pt x="322" y="926"/>
                </a:lnTo>
                <a:lnTo>
                  <a:pt x="342" y="919"/>
                </a:lnTo>
                <a:lnTo>
                  <a:pt x="363" y="910"/>
                </a:lnTo>
                <a:lnTo>
                  <a:pt x="383" y="900"/>
                </a:lnTo>
                <a:lnTo>
                  <a:pt x="402" y="888"/>
                </a:lnTo>
                <a:lnTo>
                  <a:pt x="432" y="870"/>
                </a:lnTo>
                <a:lnTo>
                  <a:pt x="444" y="862"/>
                </a:lnTo>
                <a:lnTo>
                  <a:pt x="444" y="862"/>
                </a:lnTo>
                <a:lnTo>
                  <a:pt x="472" y="877"/>
                </a:lnTo>
                <a:lnTo>
                  <a:pt x="496" y="888"/>
                </a:lnTo>
                <a:lnTo>
                  <a:pt x="507" y="892"/>
                </a:lnTo>
                <a:lnTo>
                  <a:pt x="516" y="895"/>
                </a:lnTo>
                <a:lnTo>
                  <a:pt x="516" y="895"/>
                </a:lnTo>
                <a:lnTo>
                  <a:pt x="523" y="895"/>
                </a:lnTo>
                <a:lnTo>
                  <a:pt x="532" y="895"/>
                </a:lnTo>
                <a:lnTo>
                  <a:pt x="547" y="892"/>
                </a:lnTo>
                <a:lnTo>
                  <a:pt x="560" y="890"/>
                </a:lnTo>
                <a:lnTo>
                  <a:pt x="565" y="888"/>
                </a:lnTo>
                <a:lnTo>
                  <a:pt x="565" y="888"/>
                </a:lnTo>
                <a:lnTo>
                  <a:pt x="573" y="894"/>
                </a:lnTo>
                <a:lnTo>
                  <a:pt x="573" y="894"/>
                </a:lnTo>
                <a:lnTo>
                  <a:pt x="582" y="896"/>
                </a:lnTo>
                <a:lnTo>
                  <a:pt x="588" y="896"/>
                </a:lnTo>
                <a:lnTo>
                  <a:pt x="588" y="896"/>
                </a:lnTo>
                <a:lnTo>
                  <a:pt x="591" y="895"/>
                </a:lnTo>
                <a:lnTo>
                  <a:pt x="595" y="894"/>
                </a:lnTo>
                <a:lnTo>
                  <a:pt x="599" y="891"/>
                </a:lnTo>
                <a:lnTo>
                  <a:pt x="599" y="891"/>
                </a:lnTo>
                <a:lnTo>
                  <a:pt x="669" y="891"/>
                </a:lnTo>
                <a:lnTo>
                  <a:pt x="669" y="891"/>
                </a:lnTo>
                <a:lnTo>
                  <a:pt x="674" y="895"/>
                </a:lnTo>
                <a:lnTo>
                  <a:pt x="679" y="899"/>
                </a:lnTo>
                <a:lnTo>
                  <a:pt x="682" y="900"/>
                </a:lnTo>
                <a:lnTo>
                  <a:pt x="682" y="900"/>
                </a:lnTo>
                <a:lnTo>
                  <a:pt x="710" y="900"/>
                </a:lnTo>
                <a:lnTo>
                  <a:pt x="746" y="899"/>
                </a:lnTo>
                <a:lnTo>
                  <a:pt x="746" y="899"/>
                </a:lnTo>
                <a:lnTo>
                  <a:pt x="761" y="899"/>
                </a:lnTo>
                <a:lnTo>
                  <a:pt x="761" y="899"/>
                </a:lnTo>
                <a:lnTo>
                  <a:pt x="786" y="899"/>
                </a:lnTo>
                <a:lnTo>
                  <a:pt x="821" y="896"/>
                </a:lnTo>
                <a:lnTo>
                  <a:pt x="821" y="896"/>
                </a:lnTo>
                <a:lnTo>
                  <a:pt x="829" y="895"/>
                </a:lnTo>
                <a:lnTo>
                  <a:pt x="830" y="894"/>
                </a:lnTo>
                <a:lnTo>
                  <a:pt x="830" y="894"/>
                </a:lnTo>
                <a:lnTo>
                  <a:pt x="828" y="892"/>
                </a:lnTo>
                <a:lnTo>
                  <a:pt x="826" y="891"/>
                </a:lnTo>
                <a:lnTo>
                  <a:pt x="826" y="891"/>
                </a:lnTo>
                <a:lnTo>
                  <a:pt x="826" y="891"/>
                </a:lnTo>
                <a:lnTo>
                  <a:pt x="838" y="890"/>
                </a:lnTo>
                <a:lnTo>
                  <a:pt x="863" y="888"/>
                </a:lnTo>
                <a:lnTo>
                  <a:pt x="890" y="886"/>
                </a:lnTo>
                <a:lnTo>
                  <a:pt x="903" y="885"/>
                </a:lnTo>
                <a:lnTo>
                  <a:pt x="912" y="882"/>
                </a:lnTo>
                <a:lnTo>
                  <a:pt x="912" y="882"/>
                </a:lnTo>
                <a:lnTo>
                  <a:pt x="924" y="878"/>
                </a:lnTo>
                <a:lnTo>
                  <a:pt x="932" y="873"/>
                </a:lnTo>
                <a:lnTo>
                  <a:pt x="937" y="867"/>
                </a:lnTo>
                <a:lnTo>
                  <a:pt x="943" y="858"/>
                </a:lnTo>
                <a:lnTo>
                  <a:pt x="943" y="858"/>
                </a:lnTo>
                <a:lnTo>
                  <a:pt x="945" y="853"/>
                </a:lnTo>
                <a:lnTo>
                  <a:pt x="945" y="848"/>
                </a:lnTo>
                <a:lnTo>
                  <a:pt x="944" y="843"/>
                </a:lnTo>
                <a:lnTo>
                  <a:pt x="942" y="840"/>
                </a:lnTo>
                <a:lnTo>
                  <a:pt x="938" y="833"/>
                </a:lnTo>
                <a:lnTo>
                  <a:pt x="935" y="831"/>
                </a:lnTo>
                <a:lnTo>
                  <a:pt x="935" y="831"/>
                </a:lnTo>
                <a:lnTo>
                  <a:pt x="948" y="827"/>
                </a:lnTo>
                <a:lnTo>
                  <a:pt x="975" y="817"/>
                </a:lnTo>
                <a:lnTo>
                  <a:pt x="1007" y="804"/>
                </a:lnTo>
                <a:lnTo>
                  <a:pt x="1019" y="798"/>
                </a:lnTo>
                <a:lnTo>
                  <a:pt x="1027" y="792"/>
                </a:lnTo>
                <a:lnTo>
                  <a:pt x="1027" y="792"/>
                </a:lnTo>
                <a:lnTo>
                  <a:pt x="1034" y="784"/>
                </a:lnTo>
                <a:lnTo>
                  <a:pt x="1036" y="782"/>
                </a:lnTo>
                <a:lnTo>
                  <a:pt x="1034" y="779"/>
                </a:lnTo>
                <a:lnTo>
                  <a:pt x="1033" y="773"/>
                </a:lnTo>
                <a:lnTo>
                  <a:pt x="1032" y="769"/>
                </a:lnTo>
                <a:lnTo>
                  <a:pt x="1031" y="763"/>
                </a:lnTo>
                <a:lnTo>
                  <a:pt x="1031" y="763"/>
                </a:lnTo>
                <a:lnTo>
                  <a:pt x="1029" y="757"/>
                </a:lnTo>
                <a:lnTo>
                  <a:pt x="1027" y="753"/>
                </a:lnTo>
                <a:lnTo>
                  <a:pt x="1024" y="748"/>
                </a:lnTo>
                <a:lnTo>
                  <a:pt x="1022" y="745"/>
                </a:lnTo>
                <a:lnTo>
                  <a:pt x="1016" y="742"/>
                </a:lnTo>
                <a:lnTo>
                  <a:pt x="1013" y="742"/>
                </a:lnTo>
                <a:lnTo>
                  <a:pt x="1013" y="742"/>
                </a:lnTo>
                <a:lnTo>
                  <a:pt x="1019" y="740"/>
                </a:lnTo>
                <a:lnTo>
                  <a:pt x="1039" y="738"/>
                </a:lnTo>
                <a:lnTo>
                  <a:pt x="1039" y="738"/>
                </a:lnTo>
                <a:lnTo>
                  <a:pt x="1048" y="735"/>
                </a:lnTo>
                <a:lnTo>
                  <a:pt x="1056" y="730"/>
                </a:lnTo>
                <a:lnTo>
                  <a:pt x="1072" y="719"/>
                </a:lnTo>
                <a:lnTo>
                  <a:pt x="1088" y="707"/>
                </a:lnTo>
                <a:lnTo>
                  <a:pt x="1101" y="695"/>
                </a:lnTo>
                <a:lnTo>
                  <a:pt x="1101" y="695"/>
                </a:lnTo>
                <a:lnTo>
                  <a:pt x="1109" y="689"/>
                </a:lnTo>
                <a:lnTo>
                  <a:pt x="1112" y="685"/>
                </a:lnTo>
                <a:lnTo>
                  <a:pt x="1114" y="682"/>
                </a:lnTo>
                <a:lnTo>
                  <a:pt x="1116" y="678"/>
                </a:lnTo>
                <a:lnTo>
                  <a:pt x="1116" y="674"/>
                </a:lnTo>
                <a:lnTo>
                  <a:pt x="1113" y="664"/>
                </a:lnTo>
                <a:lnTo>
                  <a:pt x="1113" y="664"/>
                </a:lnTo>
                <a:lnTo>
                  <a:pt x="1113" y="660"/>
                </a:lnTo>
                <a:lnTo>
                  <a:pt x="1111" y="658"/>
                </a:lnTo>
                <a:lnTo>
                  <a:pt x="1106" y="654"/>
                </a:lnTo>
                <a:lnTo>
                  <a:pt x="1099" y="651"/>
                </a:lnTo>
                <a:lnTo>
                  <a:pt x="1093" y="650"/>
                </a:lnTo>
                <a:lnTo>
                  <a:pt x="1081" y="649"/>
                </a:lnTo>
                <a:lnTo>
                  <a:pt x="1074" y="649"/>
                </a:lnTo>
                <a:lnTo>
                  <a:pt x="1074" y="649"/>
                </a:lnTo>
                <a:lnTo>
                  <a:pt x="1096" y="631"/>
                </a:lnTo>
                <a:lnTo>
                  <a:pt x="1111" y="619"/>
                </a:lnTo>
                <a:lnTo>
                  <a:pt x="1118" y="613"/>
                </a:lnTo>
                <a:lnTo>
                  <a:pt x="1118" y="613"/>
                </a:lnTo>
                <a:lnTo>
                  <a:pt x="1122" y="613"/>
                </a:lnTo>
                <a:lnTo>
                  <a:pt x="1126" y="613"/>
                </a:lnTo>
                <a:lnTo>
                  <a:pt x="1129" y="613"/>
                </a:lnTo>
                <a:lnTo>
                  <a:pt x="1143" y="648"/>
                </a:lnTo>
                <a:lnTo>
                  <a:pt x="1152" y="656"/>
                </a:lnTo>
                <a:lnTo>
                  <a:pt x="1152" y="656"/>
                </a:lnTo>
                <a:lnTo>
                  <a:pt x="1146" y="664"/>
                </a:lnTo>
                <a:lnTo>
                  <a:pt x="1128" y="683"/>
                </a:lnTo>
                <a:lnTo>
                  <a:pt x="1118" y="695"/>
                </a:lnTo>
                <a:lnTo>
                  <a:pt x="1108" y="709"/>
                </a:lnTo>
                <a:lnTo>
                  <a:pt x="1101" y="725"/>
                </a:lnTo>
                <a:lnTo>
                  <a:pt x="1094" y="743"/>
                </a:lnTo>
                <a:lnTo>
                  <a:pt x="1094" y="743"/>
                </a:lnTo>
                <a:lnTo>
                  <a:pt x="1089" y="762"/>
                </a:lnTo>
                <a:lnTo>
                  <a:pt x="1088" y="773"/>
                </a:lnTo>
                <a:lnTo>
                  <a:pt x="1088" y="784"/>
                </a:lnTo>
                <a:lnTo>
                  <a:pt x="1088" y="797"/>
                </a:lnTo>
                <a:lnTo>
                  <a:pt x="1089" y="809"/>
                </a:lnTo>
                <a:lnTo>
                  <a:pt x="1091" y="822"/>
                </a:lnTo>
                <a:lnTo>
                  <a:pt x="1094" y="835"/>
                </a:lnTo>
                <a:lnTo>
                  <a:pt x="1099" y="848"/>
                </a:lnTo>
                <a:lnTo>
                  <a:pt x="1107" y="861"/>
                </a:lnTo>
                <a:lnTo>
                  <a:pt x="1116" y="873"/>
                </a:lnTo>
                <a:lnTo>
                  <a:pt x="1126" y="886"/>
                </a:lnTo>
                <a:lnTo>
                  <a:pt x="1138" y="897"/>
                </a:lnTo>
                <a:lnTo>
                  <a:pt x="1153" y="909"/>
                </a:lnTo>
                <a:lnTo>
                  <a:pt x="1171" y="920"/>
                </a:lnTo>
                <a:lnTo>
                  <a:pt x="1191" y="930"/>
                </a:lnTo>
                <a:lnTo>
                  <a:pt x="1191" y="930"/>
                </a:lnTo>
                <a:lnTo>
                  <a:pt x="1213" y="937"/>
                </a:lnTo>
                <a:lnTo>
                  <a:pt x="1237" y="944"/>
                </a:lnTo>
                <a:lnTo>
                  <a:pt x="1261" y="947"/>
                </a:lnTo>
                <a:lnTo>
                  <a:pt x="1285" y="949"/>
                </a:lnTo>
                <a:lnTo>
                  <a:pt x="1310" y="949"/>
                </a:lnTo>
                <a:lnTo>
                  <a:pt x="1334" y="946"/>
                </a:lnTo>
                <a:lnTo>
                  <a:pt x="1359" y="944"/>
                </a:lnTo>
                <a:lnTo>
                  <a:pt x="1382" y="939"/>
                </a:lnTo>
                <a:lnTo>
                  <a:pt x="1406" y="932"/>
                </a:lnTo>
                <a:lnTo>
                  <a:pt x="1429" y="926"/>
                </a:lnTo>
                <a:lnTo>
                  <a:pt x="1450" y="919"/>
                </a:lnTo>
                <a:lnTo>
                  <a:pt x="1470" y="910"/>
                </a:lnTo>
                <a:lnTo>
                  <a:pt x="1489" y="902"/>
                </a:lnTo>
                <a:lnTo>
                  <a:pt x="1505" y="894"/>
                </a:lnTo>
                <a:lnTo>
                  <a:pt x="1520" y="883"/>
                </a:lnTo>
                <a:lnTo>
                  <a:pt x="1533" y="875"/>
                </a:lnTo>
                <a:lnTo>
                  <a:pt x="1533" y="875"/>
                </a:lnTo>
                <a:lnTo>
                  <a:pt x="1557" y="856"/>
                </a:lnTo>
                <a:lnTo>
                  <a:pt x="1578" y="833"/>
                </a:lnTo>
                <a:lnTo>
                  <a:pt x="1588" y="822"/>
                </a:lnTo>
                <a:lnTo>
                  <a:pt x="1598" y="809"/>
                </a:lnTo>
                <a:lnTo>
                  <a:pt x="1607" y="796"/>
                </a:lnTo>
                <a:lnTo>
                  <a:pt x="1614" y="783"/>
                </a:lnTo>
                <a:lnTo>
                  <a:pt x="1622" y="769"/>
                </a:lnTo>
                <a:lnTo>
                  <a:pt x="1627" y="754"/>
                </a:lnTo>
                <a:lnTo>
                  <a:pt x="1630" y="740"/>
                </a:lnTo>
                <a:lnTo>
                  <a:pt x="1633" y="725"/>
                </a:lnTo>
                <a:lnTo>
                  <a:pt x="1633" y="710"/>
                </a:lnTo>
                <a:lnTo>
                  <a:pt x="1632" y="694"/>
                </a:lnTo>
                <a:lnTo>
                  <a:pt x="1628" y="679"/>
                </a:lnTo>
                <a:lnTo>
                  <a:pt x="1622" y="664"/>
                </a:lnTo>
                <a:lnTo>
                  <a:pt x="1622" y="664"/>
                </a:lnTo>
                <a:lnTo>
                  <a:pt x="1617" y="656"/>
                </a:lnTo>
                <a:lnTo>
                  <a:pt x="1613" y="649"/>
                </a:lnTo>
                <a:lnTo>
                  <a:pt x="1602" y="635"/>
                </a:lnTo>
                <a:lnTo>
                  <a:pt x="1588" y="624"/>
                </a:lnTo>
                <a:lnTo>
                  <a:pt x="1573" y="613"/>
                </a:lnTo>
                <a:lnTo>
                  <a:pt x="1557" y="604"/>
                </a:lnTo>
                <a:lnTo>
                  <a:pt x="1539" y="595"/>
                </a:lnTo>
                <a:lnTo>
                  <a:pt x="1521" y="589"/>
                </a:lnTo>
                <a:lnTo>
                  <a:pt x="1504" y="582"/>
                </a:lnTo>
                <a:lnTo>
                  <a:pt x="1471" y="574"/>
                </a:lnTo>
                <a:lnTo>
                  <a:pt x="1443" y="567"/>
                </a:lnTo>
                <a:lnTo>
                  <a:pt x="1416" y="564"/>
                </a:lnTo>
                <a:lnTo>
                  <a:pt x="1416" y="564"/>
                </a:lnTo>
                <a:lnTo>
                  <a:pt x="1418" y="555"/>
                </a:lnTo>
                <a:lnTo>
                  <a:pt x="1418" y="555"/>
                </a:lnTo>
                <a:lnTo>
                  <a:pt x="1418" y="546"/>
                </a:lnTo>
                <a:lnTo>
                  <a:pt x="1416" y="536"/>
                </a:lnTo>
                <a:lnTo>
                  <a:pt x="1414" y="522"/>
                </a:lnTo>
                <a:lnTo>
                  <a:pt x="1414" y="522"/>
                </a:lnTo>
                <a:lnTo>
                  <a:pt x="1413" y="520"/>
                </a:lnTo>
                <a:lnTo>
                  <a:pt x="1410" y="517"/>
                </a:lnTo>
                <a:lnTo>
                  <a:pt x="1404" y="516"/>
                </a:lnTo>
                <a:lnTo>
                  <a:pt x="1392" y="513"/>
                </a:lnTo>
                <a:lnTo>
                  <a:pt x="1392" y="513"/>
                </a:lnTo>
                <a:lnTo>
                  <a:pt x="1381" y="512"/>
                </a:lnTo>
                <a:lnTo>
                  <a:pt x="1367" y="512"/>
                </a:lnTo>
                <a:lnTo>
                  <a:pt x="1335" y="516"/>
                </a:lnTo>
                <a:lnTo>
                  <a:pt x="1294" y="521"/>
                </a:lnTo>
                <a:lnTo>
                  <a:pt x="1287" y="488"/>
                </a:lnTo>
                <a:lnTo>
                  <a:pt x="1287" y="488"/>
                </a:lnTo>
                <a:lnTo>
                  <a:pt x="1286" y="486"/>
                </a:lnTo>
                <a:lnTo>
                  <a:pt x="1284" y="483"/>
                </a:lnTo>
                <a:lnTo>
                  <a:pt x="1277" y="478"/>
                </a:lnTo>
                <a:lnTo>
                  <a:pt x="1266" y="473"/>
                </a:lnTo>
                <a:lnTo>
                  <a:pt x="1266" y="473"/>
                </a:lnTo>
                <a:lnTo>
                  <a:pt x="1263" y="470"/>
                </a:lnTo>
                <a:lnTo>
                  <a:pt x="1260" y="465"/>
                </a:lnTo>
                <a:lnTo>
                  <a:pt x="1256" y="457"/>
                </a:lnTo>
                <a:lnTo>
                  <a:pt x="1256" y="457"/>
                </a:lnTo>
                <a:lnTo>
                  <a:pt x="1260" y="456"/>
                </a:lnTo>
                <a:lnTo>
                  <a:pt x="1261" y="453"/>
                </a:lnTo>
                <a:lnTo>
                  <a:pt x="1262" y="448"/>
                </a:lnTo>
                <a:lnTo>
                  <a:pt x="1262" y="448"/>
                </a:lnTo>
                <a:lnTo>
                  <a:pt x="1261" y="443"/>
                </a:lnTo>
                <a:lnTo>
                  <a:pt x="1257" y="433"/>
                </a:lnTo>
                <a:lnTo>
                  <a:pt x="1245" y="408"/>
                </a:lnTo>
                <a:lnTo>
                  <a:pt x="1231" y="382"/>
                </a:lnTo>
                <a:lnTo>
                  <a:pt x="1221" y="367"/>
                </a:lnTo>
                <a:lnTo>
                  <a:pt x="1221" y="367"/>
                </a:lnTo>
                <a:lnTo>
                  <a:pt x="1215" y="359"/>
                </a:lnTo>
                <a:lnTo>
                  <a:pt x="1213" y="359"/>
                </a:lnTo>
                <a:lnTo>
                  <a:pt x="1210" y="350"/>
                </a:lnTo>
                <a:lnTo>
                  <a:pt x="1191" y="345"/>
                </a:lnTo>
                <a:lnTo>
                  <a:pt x="1191" y="345"/>
                </a:lnTo>
                <a:lnTo>
                  <a:pt x="1188" y="343"/>
                </a:lnTo>
                <a:lnTo>
                  <a:pt x="1181" y="335"/>
                </a:lnTo>
                <a:lnTo>
                  <a:pt x="1170" y="328"/>
                </a:lnTo>
                <a:lnTo>
                  <a:pt x="1163" y="324"/>
                </a:lnTo>
                <a:lnTo>
                  <a:pt x="1158" y="323"/>
                </a:lnTo>
                <a:lnTo>
                  <a:pt x="1158" y="323"/>
                </a:lnTo>
                <a:lnTo>
                  <a:pt x="1146" y="320"/>
                </a:lnTo>
                <a:lnTo>
                  <a:pt x="1123" y="319"/>
                </a:lnTo>
                <a:lnTo>
                  <a:pt x="1063" y="316"/>
                </a:lnTo>
                <a:lnTo>
                  <a:pt x="982" y="314"/>
                </a:lnTo>
                <a:lnTo>
                  <a:pt x="982" y="314"/>
                </a:lnTo>
                <a:lnTo>
                  <a:pt x="975" y="313"/>
                </a:lnTo>
                <a:lnTo>
                  <a:pt x="958" y="306"/>
                </a:lnTo>
                <a:lnTo>
                  <a:pt x="958" y="306"/>
                </a:lnTo>
                <a:lnTo>
                  <a:pt x="949" y="305"/>
                </a:lnTo>
                <a:lnTo>
                  <a:pt x="943" y="305"/>
                </a:lnTo>
                <a:lnTo>
                  <a:pt x="940" y="308"/>
                </a:lnTo>
                <a:lnTo>
                  <a:pt x="940" y="308"/>
                </a:lnTo>
                <a:lnTo>
                  <a:pt x="940" y="308"/>
                </a:lnTo>
                <a:lnTo>
                  <a:pt x="924" y="308"/>
                </a:lnTo>
                <a:lnTo>
                  <a:pt x="885" y="308"/>
                </a:lnTo>
                <a:lnTo>
                  <a:pt x="885" y="308"/>
                </a:lnTo>
                <a:lnTo>
                  <a:pt x="804" y="304"/>
                </a:lnTo>
                <a:lnTo>
                  <a:pt x="804" y="304"/>
                </a:lnTo>
                <a:lnTo>
                  <a:pt x="794" y="303"/>
                </a:lnTo>
                <a:lnTo>
                  <a:pt x="784" y="301"/>
                </a:lnTo>
                <a:lnTo>
                  <a:pt x="773" y="296"/>
                </a:lnTo>
                <a:lnTo>
                  <a:pt x="761" y="291"/>
                </a:lnTo>
                <a:lnTo>
                  <a:pt x="761" y="291"/>
                </a:lnTo>
                <a:lnTo>
                  <a:pt x="756" y="289"/>
                </a:lnTo>
                <a:lnTo>
                  <a:pt x="751" y="286"/>
                </a:lnTo>
                <a:lnTo>
                  <a:pt x="743" y="285"/>
                </a:lnTo>
                <a:lnTo>
                  <a:pt x="736" y="284"/>
                </a:lnTo>
                <a:lnTo>
                  <a:pt x="730" y="283"/>
                </a:lnTo>
                <a:lnTo>
                  <a:pt x="730" y="283"/>
                </a:lnTo>
                <a:lnTo>
                  <a:pt x="711" y="271"/>
                </a:lnTo>
                <a:lnTo>
                  <a:pt x="704" y="268"/>
                </a:lnTo>
                <a:lnTo>
                  <a:pt x="702" y="266"/>
                </a:lnTo>
                <a:lnTo>
                  <a:pt x="705" y="266"/>
                </a:lnTo>
                <a:lnTo>
                  <a:pt x="705" y="266"/>
                </a:lnTo>
                <a:lnTo>
                  <a:pt x="711" y="268"/>
                </a:lnTo>
                <a:lnTo>
                  <a:pt x="719" y="266"/>
                </a:lnTo>
                <a:lnTo>
                  <a:pt x="725" y="265"/>
                </a:lnTo>
                <a:lnTo>
                  <a:pt x="731" y="263"/>
                </a:lnTo>
                <a:lnTo>
                  <a:pt x="731" y="263"/>
                </a:lnTo>
                <a:lnTo>
                  <a:pt x="738" y="258"/>
                </a:lnTo>
                <a:lnTo>
                  <a:pt x="745" y="250"/>
                </a:lnTo>
                <a:lnTo>
                  <a:pt x="759" y="229"/>
                </a:lnTo>
                <a:lnTo>
                  <a:pt x="759" y="229"/>
                </a:lnTo>
                <a:lnTo>
                  <a:pt x="766" y="216"/>
                </a:lnTo>
                <a:lnTo>
                  <a:pt x="769" y="205"/>
                </a:lnTo>
                <a:lnTo>
                  <a:pt x="769" y="205"/>
                </a:lnTo>
                <a:lnTo>
                  <a:pt x="773" y="186"/>
                </a:lnTo>
                <a:lnTo>
                  <a:pt x="775" y="153"/>
                </a:lnTo>
                <a:lnTo>
                  <a:pt x="780" y="110"/>
                </a:lnTo>
                <a:lnTo>
                  <a:pt x="771" y="103"/>
                </a:lnTo>
                <a:close/>
                <a:moveTo>
                  <a:pt x="853" y="383"/>
                </a:moveTo>
                <a:lnTo>
                  <a:pt x="831" y="402"/>
                </a:lnTo>
                <a:lnTo>
                  <a:pt x="831" y="402"/>
                </a:lnTo>
                <a:lnTo>
                  <a:pt x="825" y="404"/>
                </a:lnTo>
                <a:lnTo>
                  <a:pt x="820" y="407"/>
                </a:lnTo>
                <a:lnTo>
                  <a:pt x="819" y="407"/>
                </a:lnTo>
                <a:lnTo>
                  <a:pt x="818" y="406"/>
                </a:lnTo>
                <a:lnTo>
                  <a:pt x="818" y="406"/>
                </a:lnTo>
                <a:lnTo>
                  <a:pt x="815" y="404"/>
                </a:lnTo>
                <a:lnTo>
                  <a:pt x="813" y="403"/>
                </a:lnTo>
                <a:lnTo>
                  <a:pt x="805" y="402"/>
                </a:lnTo>
                <a:lnTo>
                  <a:pt x="793" y="403"/>
                </a:lnTo>
                <a:lnTo>
                  <a:pt x="793" y="403"/>
                </a:lnTo>
                <a:lnTo>
                  <a:pt x="781" y="404"/>
                </a:lnTo>
                <a:lnTo>
                  <a:pt x="775" y="407"/>
                </a:lnTo>
                <a:lnTo>
                  <a:pt x="775" y="407"/>
                </a:lnTo>
                <a:lnTo>
                  <a:pt x="770" y="406"/>
                </a:lnTo>
                <a:lnTo>
                  <a:pt x="768" y="403"/>
                </a:lnTo>
                <a:lnTo>
                  <a:pt x="765" y="402"/>
                </a:lnTo>
                <a:lnTo>
                  <a:pt x="765" y="402"/>
                </a:lnTo>
                <a:lnTo>
                  <a:pt x="763" y="397"/>
                </a:lnTo>
                <a:lnTo>
                  <a:pt x="756" y="389"/>
                </a:lnTo>
                <a:lnTo>
                  <a:pt x="756" y="389"/>
                </a:lnTo>
                <a:lnTo>
                  <a:pt x="749" y="385"/>
                </a:lnTo>
                <a:lnTo>
                  <a:pt x="740" y="380"/>
                </a:lnTo>
                <a:lnTo>
                  <a:pt x="727" y="377"/>
                </a:lnTo>
                <a:lnTo>
                  <a:pt x="727" y="377"/>
                </a:lnTo>
                <a:lnTo>
                  <a:pt x="750" y="378"/>
                </a:lnTo>
                <a:lnTo>
                  <a:pt x="801" y="382"/>
                </a:lnTo>
                <a:lnTo>
                  <a:pt x="801" y="382"/>
                </a:lnTo>
                <a:lnTo>
                  <a:pt x="841" y="383"/>
                </a:lnTo>
                <a:lnTo>
                  <a:pt x="853" y="383"/>
                </a:lnTo>
                <a:lnTo>
                  <a:pt x="853" y="383"/>
                </a:lnTo>
                <a:close/>
                <a:moveTo>
                  <a:pt x="983" y="344"/>
                </a:moveTo>
                <a:lnTo>
                  <a:pt x="983" y="344"/>
                </a:lnTo>
                <a:lnTo>
                  <a:pt x="992" y="343"/>
                </a:lnTo>
                <a:lnTo>
                  <a:pt x="994" y="343"/>
                </a:lnTo>
                <a:lnTo>
                  <a:pt x="995" y="343"/>
                </a:lnTo>
                <a:lnTo>
                  <a:pt x="995" y="343"/>
                </a:lnTo>
                <a:lnTo>
                  <a:pt x="1003" y="348"/>
                </a:lnTo>
                <a:lnTo>
                  <a:pt x="1019" y="357"/>
                </a:lnTo>
                <a:lnTo>
                  <a:pt x="1038" y="367"/>
                </a:lnTo>
                <a:lnTo>
                  <a:pt x="1047" y="373"/>
                </a:lnTo>
                <a:lnTo>
                  <a:pt x="1053" y="378"/>
                </a:lnTo>
                <a:lnTo>
                  <a:pt x="1053" y="378"/>
                </a:lnTo>
                <a:lnTo>
                  <a:pt x="1078" y="402"/>
                </a:lnTo>
                <a:lnTo>
                  <a:pt x="1088" y="413"/>
                </a:lnTo>
                <a:lnTo>
                  <a:pt x="1092" y="417"/>
                </a:lnTo>
                <a:lnTo>
                  <a:pt x="1092" y="418"/>
                </a:lnTo>
                <a:lnTo>
                  <a:pt x="1092" y="418"/>
                </a:lnTo>
                <a:lnTo>
                  <a:pt x="1079" y="426"/>
                </a:lnTo>
                <a:lnTo>
                  <a:pt x="1061" y="438"/>
                </a:lnTo>
                <a:lnTo>
                  <a:pt x="1061" y="438"/>
                </a:lnTo>
                <a:lnTo>
                  <a:pt x="1023" y="465"/>
                </a:lnTo>
                <a:lnTo>
                  <a:pt x="1023" y="465"/>
                </a:lnTo>
                <a:lnTo>
                  <a:pt x="1021" y="462"/>
                </a:lnTo>
                <a:lnTo>
                  <a:pt x="1017" y="459"/>
                </a:lnTo>
                <a:lnTo>
                  <a:pt x="1014" y="458"/>
                </a:lnTo>
                <a:lnTo>
                  <a:pt x="1014" y="458"/>
                </a:lnTo>
                <a:lnTo>
                  <a:pt x="1009" y="457"/>
                </a:lnTo>
                <a:lnTo>
                  <a:pt x="999" y="457"/>
                </a:lnTo>
                <a:lnTo>
                  <a:pt x="999" y="457"/>
                </a:lnTo>
                <a:lnTo>
                  <a:pt x="992" y="457"/>
                </a:lnTo>
                <a:lnTo>
                  <a:pt x="983" y="454"/>
                </a:lnTo>
                <a:lnTo>
                  <a:pt x="975" y="453"/>
                </a:lnTo>
                <a:lnTo>
                  <a:pt x="970" y="452"/>
                </a:lnTo>
                <a:lnTo>
                  <a:pt x="970" y="452"/>
                </a:lnTo>
                <a:lnTo>
                  <a:pt x="962" y="451"/>
                </a:lnTo>
                <a:lnTo>
                  <a:pt x="954" y="451"/>
                </a:lnTo>
                <a:lnTo>
                  <a:pt x="954" y="451"/>
                </a:lnTo>
                <a:lnTo>
                  <a:pt x="944" y="452"/>
                </a:lnTo>
                <a:lnTo>
                  <a:pt x="939" y="452"/>
                </a:lnTo>
                <a:lnTo>
                  <a:pt x="939" y="452"/>
                </a:lnTo>
                <a:lnTo>
                  <a:pt x="937" y="437"/>
                </a:lnTo>
                <a:lnTo>
                  <a:pt x="937" y="437"/>
                </a:lnTo>
                <a:lnTo>
                  <a:pt x="934" y="426"/>
                </a:lnTo>
                <a:lnTo>
                  <a:pt x="933" y="417"/>
                </a:lnTo>
                <a:lnTo>
                  <a:pt x="933" y="417"/>
                </a:lnTo>
                <a:lnTo>
                  <a:pt x="928" y="394"/>
                </a:lnTo>
                <a:lnTo>
                  <a:pt x="928" y="394"/>
                </a:lnTo>
                <a:lnTo>
                  <a:pt x="930" y="393"/>
                </a:lnTo>
                <a:lnTo>
                  <a:pt x="939" y="391"/>
                </a:lnTo>
                <a:lnTo>
                  <a:pt x="939" y="391"/>
                </a:lnTo>
                <a:lnTo>
                  <a:pt x="953" y="389"/>
                </a:lnTo>
                <a:lnTo>
                  <a:pt x="959" y="389"/>
                </a:lnTo>
                <a:lnTo>
                  <a:pt x="962" y="387"/>
                </a:lnTo>
                <a:lnTo>
                  <a:pt x="962" y="387"/>
                </a:lnTo>
                <a:lnTo>
                  <a:pt x="962" y="384"/>
                </a:lnTo>
                <a:lnTo>
                  <a:pt x="962" y="379"/>
                </a:lnTo>
                <a:lnTo>
                  <a:pt x="962" y="375"/>
                </a:lnTo>
                <a:lnTo>
                  <a:pt x="962" y="374"/>
                </a:lnTo>
                <a:lnTo>
                  <a:pt x="962" y="374"/>
                </a:lnTo>
                <a:lnTo>
                  <a:pt x="968" y="373"/>
                </a:lnTo>
                <a:lnTo>
                  <a:pt x="975" y="368"/>
                </a:lnTo>
                <a:lnTo>
                  <a:pt x="975" y="368"/>
                </a:lnTo>
                <a:lnTo>
                  <a:pt x="980" y="364"/>
                </a:lnTo>
                <a:lnTo>
                  <a:pt x="982" y="362"/>
                </a:lnTo>
                <a:lnTo>
                  <a:pt x="982" y="359"/>
                </a:lnTo>
                <a:lnTo>
                  <a:pt x="982" y="359"/>
                </a:lnTo>
                <a:lnTo>
                  <a:pt x="980" y="354"/>
                </a:lnTo>
                <a:lnTo>
                  <a:pt x="979" y="349"/>
                </a:lnTo>
                <a:lnTo>
                  <a:pt x="979" y="347"/>
                </a:lnTo>
                <a:lnTo>
                  <a:pt x="980" y="345"/>
                </a:lnTo>
                <a:lnTo>
                  <a:pt x="983" y="344"/>
                </a:lnTo>
                <a:lnTo>
                  <a:pt x="983" y="344"/>
                </a:lnTo>
                <a:close/>
                <a:moveTo>
                  <a:pt x="1002" y="330"/>
                </a:moveTo>
                <a:lnTo>
                  <a:pt x="1002" y="330"/>
                </a:lnTo>
                <a:lnTo>
                  <a:pt x="1009" y="330"/>
                </a:lnTo>
                <a:lnTo>
                  <a:pt x="1017" y="333"/>
                </a:lnTo>
                <a:lnTo>
                  <a:pt x="1017" y="333"/>
                </a:lnTo>
                <a:lnTo>
                  <a:pt x="1038" y="334"/>
                </a:lnTo>
                <a:lnTo>
                  <a:pt x="1059" y="337"/>
                </a:lnTo>
                <a:lnTo>
                  <a:pt x="1059" y="337"/>
                </a:lnTo>
                <a:lnTo>
                  <a:pt x="1058" y="340"/>
                </a:lnTo>
                <a:lnTo>
                  <a:pt x="1057" y="347"/>
                </a:lnTo>
                <a:lnTo>
                  <a:pt x="1057" y="347"/>
                </a:lnTo>
                <a:lnTo>
                  <a:pt x="1057" y="349"/>
                </a:lnTo>
                <a:lnTo>
                  <a:pt x="1058" y="349"/>
                </a:lnTo>
                <a:lnTo>
                  <a:pt x="1061" y="348"/>
                </a:lnTo>
                <a:lnTo>
                  <a:pt x="1064" y="347"/>
                </a:lnTo>
                <a:lnTo>
                  <a:pt x="1064" y="347"/>
                </a:lnTo>
                <a:lnTo>
                  <a:pt x="1076" y="347"/>
                </a:lnTo>
                <a:lnTo>
                  <a:pt x="1084" y="345"/>
                </a:lnTo>
                <a:lnTo>
                  <a:pt x="1084" y="345"/>
                </a:lnTo>
                <a:lnTo>
                  <a:pt x="1086" y="344"/>
                </a:lnTo>
                <a:lnTo>
                  <a:pt x="1086" y="343"/>
                </a:lnTo>
                <a:lnTo>
                  <a:pt x="1086" y="342"/>
                </a:lnTo>
                <a:lnTo>
                  <a:pt x="1086" y="342"/>
                </a:lnTo>
                <a:lnTo>
                  <a:pt x="1103" y="357"/>
                </a:lnTo>
                <a:lnTo>
                  <a:pt x="1117" y="368"/>
                </a:lnTo>
                <a:lnTo>
                  <a:pt x="1128" y="374"/>
                </a:lnTo>
                <a:lnTo>
                  <a:pt x="1128" y="374"/>
                </a:lnTo>
                <a:lnTo>
                  <a:pt x="1134" y="377"/>
                </a:lnTo>
                <a:lnTo>
                  <a:pt x="1140" y="378"/>
                </a:lnTo>
                <a:lnTo>
                  <a:pt x="1155" y="379"/>
                </a:lnTo>
                <a:lnTo>
                  <a:pt x="1155" y="379"/>
                </a:lnTo>
                <a:lnTo>
                  <a:pt x="1168" y="382"/>
                </a:lnTo>
                <a:lnTo>
                  <a:pt x="1175" y="383"/>
                </a:lnTo>
                <a:lnTo>
                  <a:pt x="1175" y="383"/>
                </a:lnTo>
                <a:lnTo>
                  <a:pt x="1178" y="384"/>
                </a:lnTo>
                <a:lnTo>
                  <a:pt x="1180" y="387"/>
                </a:lnTo>
                <a:lnTo>
                  <a:pt x="1180" y="389"/>
                </a:lnTo>
                <a:lnTo>
                  <a:pt x="1180" y="389"/>
                </a:lnTo>
                <a:lnTo>
                  <a:pt x="1180" y="394"/>
                </a:lnTo>
                <a:lnTo>
                  <a:pt x="1180" y="402"/>
                </a:lnTo>
                <a:lnTo>
                  <a:pt x="1180" y="402"/>
                </a:lnTo>
                <a:lnTo>
                  <a:pt x="1178" y="403"/>
                </a:lnTo>
                <a:lnTo>
                  <a:pt x="1176" y="404"/>
                </a:lnTo>
                <a:lnTo>
                  <a:pt x="1172" y="404"/>
                </a:lnTo>
                <a:lnTo>
                  <a:pt x="1172" y="404"/>
                </a:lnTo>
                <a:lnTo>
                  <a:pt x="1171" y="403"/>
                </a:lnTo>
                <a:lnTo>
                  <a:pt x="1167" y="403"/>
                </a:lnTo>
                <a:lnTo>
                  <a:pt x="1155" y="402"/>
                </a:lnTo>
                <a:lnTo>
                  <a:pt x="1133" y="402"/>
                </a:lnTo>
                <a:lnTo>
                  <a:pt x="1133" y="402"/>
                </a:lnTo>
                <a:lnTo>
                  <a:pt x="1121" y="402"/>
                </a:lnTo>
                <a:lnTo>
                  <a:pt x="1112" y="403"/>
                </a:lnTo>
                <a:lnTo>
                  <a:pt x="1107" y="406"/>
                </a:lnTo>
                <a:lnTo>
                  <a:pt x="1103" y="408"/>
                </a:lnTo>
                <a:lnTo>
                  <a:pt x="1102" y="411"/>
                </a:lnTo>
                <a:lnTo>
                  <a:pt x="1102" y="412"/>
                </a:lnTo>
                <a:lnTo>
                  <a:pt x="1102" y="414"/>
                </a:lnTo>
                <a:lnTo>
                  <a:pt x="1102" y="414"/>
                </a:lnTo>
                <a:lnTo>
                  <a:pt x="1066" y="374"/>
                </a:lnTo>
                <a:lnTo>
                  <a:pt x="1066" y="374"/>
                </a:lnTo>
                <a:lnTo>
                  <a:pt x="1059" y="369"/>
                </a:lnTo>
                <a:lnTo>
                  <a:pt x="1051" y="362"/>
                </a:lnTo>
                <a:lnTo>
                  <a:pt x="1029" y="348"/>
                </a:lnTo>
                <a:lnTo>
                  <a:pt x="1011" y="335"/>
                </a:lnTo>
                <a:lnTo>
                  <a:pt x="1002" y="330"/>
                </a:lnTo>
                <a:lnTo>
                  <a:pt x="1002" y="330"/>
                </a:lnTo>
                <a:close/>
                <a:moveTo>
                  <a:pt x="1097" y="342"/>
                </a:moveTo>
                <a:lnTo>
                  <a:pt x="1097" y="342"/>
                </a:lnTo>
                <a:lnTo>
                  <a:pt x="1133" y="344"/>
                </a:lnTo>
                <a:lnTo>
                  <a:pt x="1133" y="344"/>
                </a:lnTo>
                <a:lnTo>
                  <a:pt x="1166" y="347"/>
                </a:lnTo>
                <a:lnTo>
                  <a:pt x="1166" y="347"/>
                </a:lnTo>
                <a:lnTo>
                  <a:pt x="1167" y="347"/>
                </a:lnTo>
                <a:lnTo>
                  <a:pt x="1167" y="348"/>
                </a:lnTo>
                <a:lnTo>
                  <a:pt x="1167" y="350"/>
                </a:lnTo>
                <a:lnTo>
                  <a:pt x="1166" y="354"/>
                </a:lnTo>
                <a:lnTo>
                  <a:pt x="1166" y="354"/>
                </a:lnTo>
                <a:lnTo>
                  <a:pt x="1162" y="358"/>
                </a:lnTo>
                <a:lnTo>
                  <a:pt x="1161" y="363"/>
                </a:lnTo>
                <a:lnTo>
                  <a:pt x="1161" y="363"/>
                </a:lnTo>
                <a:lnTo>
                  <a:pt x="1161" y="368"/>
                </a:lnTo>
                <a:lnTo>
                  <a:pt x="1162" y="372"/>
                </a:lnTo>
                <a:lnTo>
                  <a:pt x="1162" y="372"/>
                </a:lnTo>
                <a:lnTo>
                  <a:pt x="1151" y="370"/>
                </a:lnTo>
                <a:lnTo>
                  <a:pt x="1141" y="367"/>
                </a:lnTo>
                <a:lnTo>
                  <a:pt x="1128" y="363"/>
                </a:lnTo>
                <a:lnTo>
                  <a:pt x="1128" y="363"/>
                </a:lnTo>
                <a:lnTo>
                  <a:pt x="1116" y="355"/>
                </a:lnTo>
                <a:lnTo>
                  <a:pt x="1106" y="349"/>
                </a:lnTo>
                <a:lnTo>
                  <a:pt x="1097" y="342"/>
                </a:lnTo>
                <a:lnTo>
                  <a:pt x="1097" y="342"/>
                </a:lnTo>
                <a:close/>
                <a:moveTo>
                  <a:pt x="1163" y="411"/>
                </a:moveTo>
                <a:lnTo>
                  <a:pt x="1163" y="411"/>
                </a:lnTo>
                <a:lnTo>
                  <a:pt x="1166" y="411"/>
                </a:lnTo>
                <a:lnTo>
                  <a:pt x="1167" y="412"/>
                </a:lnTo>
                <a:lnTo>
                  <a:pt x="1167" y="413"/>
                </a:lnTo>
                <a:lnTo>
                  <a:pt x="1167" y="414"/>
                </a:lnTo>
                <a:lnTo>
                  <a:pt x="1163" y="419"/>
                </a:lnTo>
                <a:lnTo>
                  <a:pt x="1161" y="423"/>
                </a:lnTo>
                <a:lnTo>
                  <a:pt x="1161" y="423"/>
                </a:lnTo>
                <a:lnTo>
                  <a:pt x="1156" y="429"/>
                </a:lnTo>
                <a:lnTo>
                  <a:pt x="1150" y="438"/>
                </a:lnTo>
                <a:lnTo>
                  <a:pt x="1142" y="447"/>
                </a:lnTo>
                <a:lnTo>
                  <a:pt x="1136" y="453"/>
                </a:lnTo>
                <a:lnTo>
                  <a:pt x="1136" y="453"/>
                </a:lnTo>
                <a:lnTo>
                  <a:pt x="1132" y="456"/>
                </a:lnTo>
                <a:lnTo>
                  <a:pt x="1131" y="454"/>
                </a:lnTo>
                <a:lnTo>
                  <a:pt x="1129" y="453"/>
                </a:lnTo>
                <a:lnTo>
                  <a:pt x="1126" y="446"/>
                </a:lnTo>
                <a:lnTo>
                  <a:pt x="1126" y="446"/>
                </a:lnTo>
                <a:lnTo>
                  <a:pt x="1117" y="434"/>
                </a:lnTo>
                <a:lnTo>
                  <a:pt x="1109" y="426"/>
                </a:lnTo>
                <a:lnTo>
                  <a:pt x="1109" y="426"/>
                </a:lnTo>
                <a:lnTo>
                  <a:pt x="1109" y="424"/>
                </a:lnTo>
                <a:lnTo>
                  <a:pt x="1112" y="422"/>
                </a:lnTo>
                <a:lnTo>
                  <a:pt x="1117" y="418"/>
                </a:lnTo>
                <a:lnTo>
                  <a:pt x="1124" y="416"/>
                </a:lnTo>
                <a:lnTo>
                  <a:pt x="1124" y="416"/>
                </a:lnTo>
                <a:lnTo>
                  <a:pt x="1133" y="413"/>
                </a:lnTo>
                <a:lnTo>
                  <a:pt x="1143" y="412"/>
                </a:lnTo>
                <a:lnTo>
                  <a:pt x="1153" y="411"/>
                </a:lnTo>
                <a:lnTo>
                  <a:pt x="1163" y="411"/>
                </a:lnTo>
                <a:lnTo>
                  <a:pt x="1163" y="411"/>
                </a:lnTo>
                <a:close/>
                <a:moveTo>
                  <a:pt x="1177" y="418"/>
                </a:moveTo>
                <a:lnTo>
                  <a:pt x="1177" y="418"/>
                </a:lnTo>
                <a:lnTo>
                  <a:pt x="1177" y="419"/>
                </a:lnTo>
                <a:lnTo>
                  <a:pt x="1177" y="422"/>
                </a:lnTo>
                <a:lnTo>
                  <a:pt x="1177" y="426"/>
                </a:lnTo>
                <a:lnTo>
                  <a:pt x="1177" y="426"/>
                </a:lnTo>
                <a:lnTo>
                  <a:pt x="1167" y="448"/>
                </a:lnTo>
                <a:lnTo>
                  <a:pt x="1156" y="468"/>
                </a:lnTo>
                <a:lnTo>
                  <a:pt x="1156" y="468"/>
                </a:lnTo>
                <a:lnTo>
                  <a:pt x="1155" y="467"/>
                </a:lnTo>
                <a:lnTo>
                  <a:pt x="1150" y="465"/>
                </a:lnTo>
                <a:lnTo>
                  <a:pt x="1138" y="461"/>
                </a:lnTo>
                <a:lnTo>
                  <a:pt x="1138" y="461"/>
                </a:lnTo>
                <a:lnTo>
                  <a:pt x="1137" y="461"/>
                </a:lnTo>
                <a:lnTo>
                  <a:pt x="1137" y="459"/>
                </a:lnTo>
                <a:lnTo>
                  <a:pt x="1140" y="456"/>
                </a:lnTo>
                <a:lnTo>
                  <a:pt x="1150" y="447"/>
                </a:lnTo>
                <a:lnTo>
                  <a:pt x="1150" y="447"/>
                </a:lnTo>
                <a:lnTo>
                  <a:pt x="1158" y="438"/>
                </a:lnTo>
                <a:lnTo>
                  <a:pt x="1165" y="429"/>
                </a:lnTo>
                <a:lnTo>
                  <a:pt x="1165" y="429"/>
                </a:lnTo>
                <a:lnTo>
                  <a:pt x="1172" y="422"/>
                </a:lnTo>
                <a:lnTo>
                  <a:pt x="1176" y="419"/>
                </a:lnTo>
                <a:lnTo>
                  <a:pt x="1177" y="418"/>
                </a:lnTo>
                <a:lnTo>
                  <a:pt x="1177" y="418"/>
                </a:lnTo>
                <a:close/>
                <a:moveTo>
                  <a:pt x="1097" y="428"/>
                </a:moveTo>
                <a:lnTo>
                  <a:pt x="1097" y="428"/>
                </a:lnTo>
                <a:lnTo>
                  <a:pt x="1098" y="428"/>
                </a:lnTo>
                <a:lnTo>
                  <a:pt x="1101" y="429"/>
                </a:lnTo>
                <a:lnTo>
                  <a:pt x="1104" y="433"/>
                </a:lnTo>
                <a:lnTo>
                  <a:pt x="1109" y="442"/>
                </a:lnTo>
                <a:lnTo>
                  <a:pt x="1109" y="442"/>
                </a:lnTo>
                <a:lnTo>
                  <a:pt x="1116" y="449"/>
                </a:lnTo>
                <a:lnTo>
                  <a:pt x="1124" y="458"/>
                </a:lnTo>
                <a:lnTo>
                  <a:pt x="1124" y="458"/>
                </a:lnTo>
                <a:lnTo>
                  <a:pt x="1131" y="466"/>
                </a:lnTo>
                <a:lnTo>
                  <a:pt x="1134" y="472"/>
                </a:lnTo>
                <a:lnTo>
                  <a:pt x="1134" y="472"/>
                </a:lnTo>
                <a:lnTo>
                  <a:pt x="1129" y="470"/>
                </a:lnTo>
                <a:lnTo>
                  <a:pt x="1122" y="465"/>
                </a:lnTo>
                <a:lnTo>
                  <a:pt x="1122" y="465"/>
                </a:lnTo>
                <a:lnTo>
                  <a:pt x="1112" y="459"/>
                </a:lnTo>
                <a:lnTo>
                  <a:pt x="1107" y="456"/>
                </a:lnTo>
                <a:lnTo>
                  <a:pt x="1102" y="454"/>
                </a:lnTo>
                <a:lnTo>
                  <a:pt x="1102" y="454"/>
                </a:lnTo>
                <a:lnTo>
                  <a:pt x="1098" y="454"/>
                </a:lnTo>
                <a:lnTo>
                  <a:pt x="1096" y="453"/>
                </a:lnTo>
                <a:lnTo>
                  <a:pt x="1091" y="448"/>
                </a:lnTo>
                <a:lnTo>
                  <a:pt x="1091" y="448"/>
                </a:lnTo>
                <a:lnTo>
                  <a:pt x="1088" y="446"/>
                </a:lnTo>
                <a:lnTo>
                  <a:pt x="1087" y="446"/>
                </a:lnTo>
                <a:lnTo>
                  <a:pt x="1084" y="447"/>
                </a:lnTo>
                <a:lnTo>
                  <a:pt x="1079" y="449"/>
                </a:lnTo>
                <a:lnTo>
                  <a:pt x="1079" y="449"/>
                </a:lnTo>
                <a:lnTo>
                  <a:pt x="1073" y="451"/>
                </a:lnTo>
                <a:lnTo>
                  <a:pt x="1067" y="451"/>
                </a:lnTo>
                <a:lnTo>
                  <a:pt x="1059" y="449"/>
                </a:lnTo>
                <a:lnTo>
                  <a:pt x="1059" y="449"/>
                </a:lnTo>
                <a:lnTo>
                  <a:pt x="1078" y="438"/>
                </a:lnTo>
                <a:lnTo>
                  <a:pt x="1078" y="438"/>
                </a:lnTo>
                <a:lnTo>
                  <a:pt x="1087" y="433"/>
                </a:lnTo>
                <a:lnTo>
                  <a:pt x="1097" y="428"/>
                </a:lnTo>
                <a:lnTo>
                  <a:pt x="1097" y="428"/>
                </a:lnTo>
                <a:close/>
                <a:moveTo>
                  <a:pt x="343" y="646"/>
                </a:moveTo>
                <a:lnTo>
                  <a:pt x="343" y="646"/>
                </a:lnTo>
                <a:lnTo>
                  <a:pt x="344" y="645"/>
                </a:lnTo>
                <a:lnTo>
                  <a:pt x="347" y="645"/>
                </a:lnTo>
                <a:lnTo>
                  <a:pt x="354" y="646"/>
                </a:lnTo>
                <a:lnTo>
                  <a:pt x="368" y="650"/>
                </a:lnTo>
                <a:lnTo>
                  <a:pt x="368" y="650"/>
                </a:lnTo>
                <a:lnTo>
                  <a:pt x="386" y="656"/>
                </a:lnTo>
                <a:lnTo>
                  <a:pt x="407" y="664"/>
                </a:lnTo>
                <a:lnTo>
                  <a:pt x="407" y="664"/>
                </a:lnTo>
                <a:lnTo>
                  <a:pt x="419" y="670"/>
                </a:lnTo>
                <a:lnTo>
                  <a:pt x="424" y="673"/>
                </a:lnTo>
                <a:lnTo>
                  <a:pt x="426" y="674"/>
                </a:lnTo>
                <a:lnTo>
                  <a:pt x="426" y="675"/>
                </a:lnTo>
                <a:lnTo>
                  <a:pt x="426" y="675"/>
                </a:lnTo>
                <a:lnTo>
                  <a:pt x="418" y="678"/>
                </a:lnTo>
                <a:lnTo>
                  <a:pt x="403" y="682"/>
                </a:lnTo>
                <a:lnTo>
                  <a:pt x="387" y="685"/>
                </a:lnTo>
                <a:lnTo>
                  <a:pt x="374" y="689"/>
                </a:lnTo>
                <a:lnTo>
                  <a:pt x="374" y="689"/>
                </a:lnTo>
                <a:lnTo>
                  <a:pt x="368" y="692"/>
                </a:lnTo>
                <a:lnTo>
                  <a:pt x="364" y="693"/>
                </a:lnTo>
                <a:lnTo>
                  <a:pt x="361" y="692"/>
                </a:lnTo>
                <a:lnTo>
                  <a:pt x="361" y="692"/>
                </a:lnTo>
                <a:lnTo>
                  <a:pt x="343" y="687"/>
                </a:lnTo>
                <a:lnTo>
                  <a:pt x="343" y="687"/>
                </a:lnTo>
                <a:lnTo>
                  <a:pt x="343" y="646"/>
                </a:lnTo>
                <a:lnTo>
                  <a:pt x="343" y="646"/>
                </a:lnTo>
                <a:close/>
                <a:moveTo>
                  <a:pt x="279" y="643"/>
                </a:moveTo>
                <a:lnTo>
                  <a:pt x="279" y="643"/>
                </a:lnTo>
                <a:lnTo>
                  <a:pt x="285" y="649"/>
                </a:lnTo>
                <a:lnTo>
                  <a:pt x="290" y="654"/>
                </a:lnTo>
                <a:lnTo>
                  <a:pt x="290" y="654"/>
                </a:lnTo>
                <a:lnTo>
                  <a:pt x="287" y="655"/>
                </a:lnTo>
                <a:lnTo>
                  <a:pt x="285" y="655"/>
                </a:lnTo>
                <a:lnTo>
                  <a:pt x="284" y="658"/>
                </a:lnTo>
                <a:lnTo>
                  <a:pt x="284" y="658"/>
                </a:lnTo>
                <a:lnTo>
                  <a:pt x="284" y="661"/>
                </a:lnTo>
                <a:lnTo>
                  <a:pt x="284" y="664"/>
                </a:lnTo>
                <a:lnTo>
                  <a:pt x="284" y="666"/>
                </a:lnTo>
                <a:lnTo>
                  <a:pt x="283" y="668"/>
                </a:lnTo>
                <a:lnTo>
                  <a:pt x="283" y="668"/>
                </a:lnTo>
                <a:lnTo>
                  <a:pt x="273" y="669"/>
                </a:lnTo>
                <a:lnTo>
                  <a:pt x="264" y="669"/>
                </a:lnTo>
                <a:lnTo>
                  <a:pt x="264" y="669"/>
                </a:lnTo>
                <a:lnTo>
                  <a:pt x="264" y="670"/>
                </a:lnTo>
                <a:lnTo>
                  <a:pt x="264" y="671"/>
                </a:lnTo>
                <a:lnTo>
                  <a:pt x="264" y="671"/>
                </a:lnTo>
                <a:lnTo>
                  <a:pt x="263" y="671"/>
                </a:lnTo>
                <a:lnTo>
                  <a:pt x="260" y="668"/>
                </a:lnTo>
                <a:lnTo>
                  <a:pt x="260" y="668"/>
                </a:lnTo>
                <a:lnTo>
                  <a:pt x="258" y="661"/>
                </a:lnTo>
                <a:lnTo>
                  <a:pt x="257" y="658"/>
                </a:lnTo>
                <a:lnTo>
                  <a:pt x="254" y="655"/>
                </a:lnTo>
                <a:lnTo>
                  <a:pt x="252" y="654"/>
                </a:lnTo>
                <a:lnTo>
                  <a:pt x="252" y="654"/>
                </a:lnTo>
                <a:lnTo>
                  <a:pt x="244" y="654"/>
                </a:lnTo>
                <a:lnTo>
                  <a:pt x="244" y="654"/>
                </a:lnTo>
                <a:lnTo>
                  <a:pt x="240" y="655"/>
                </a:lnTo>
                <a:lnTo>
                  <a:pt x="237" y="658"/>
                </a:lnTo>
                <a:lnTo>
                  <a:pt x="233" y="661"/>
                </a:lnTo>
                <a:lnTo>
                  <a:pt x="232" y="665"/>
                </a:lnTo>
                <a:lnTo>
                  <a:pt x="232" y="665"/>
                </a:lnTo>
                <a:lnTo>
                  <a:pt x="233" y="670"/>
                </a:lnTo>
                <a:lnTo>
                  <a:pt x="232" y="675"/>
                </a:lnTo>
                <a:lnTo>
                  <a:pt x="232" y="675"/>
                </a:lnTo>
                <a:lnTo>
                  <a:pt x="225" y="688"/>
                </a:lnTo>
                <a:lnTo>
                  <a:pt x="225" y="688"/>
                </a:lnTo>
                <a:lnTo>
                  <a:pt x="217" y="709"/>
                </a:lnTo>
                <a:lnTo>
                  <a:pt x="217" y="709"/>
                </a:lnTo>
                <a:lnTo>
                  <a:pt x="209" y="728"/>
                </a:lnTo>
                <a:lnTo>
                  <a:pt x="209" y="728"/>
                </a:lnTo>
                <a:lnTo>
                  <a:pt x="207" y="737"/>
                </a:lnTo>
                <a:lnTo>
                  <a:pt x="204" y="743"/>
                </a:lnTo>
                <a:lnTo>
                  <a:pt x="204" y="743"/>
                </a:lnTo>
                <a:lnTo>
                  <a:pt x="200" y="745"/>
                </a:lnTo>
                <a:lnTo>
                  <a:pt x="195" y="751"/>
                </a:lnTo>
                <a:lnTo>
                  <a:pt x="185" y="759"/>
                </a:lnTo>
                <a:lnTo>
                  <a:pt x="185" y="759"/>
                </a:lnTo>
                <a:lnTo>
                  <a:pt x="178" y="767"/>
                </a:lnTo>
                <a:lnTo>
                  <a:pt x="173" y="772"/>
                </a:lnTo>
                <a:lnTo>
                  <a:pt x="166" y="779"/>
                </a:lnTo>
                <a:lnTo>
                  <a:pt x="161" y="788"/>
                </a:lnTo>
                <a:lnTo>
                  <a:pt x="158" y="799"/>
                </a:lnTo>
                <a:lnTo>
                  <a:pt x="156" y="811"/>
                </a:lnTo>
                <a:lnTo>
                  <a:pt x="156" y="817"/>
                </a:lnTo>
                <a:lnTo>
                  <a:pt x="156" y="823"/>
                </a:lnTo>
                <a:lnTo>
                  <a:pt x="156" y="823"/>
                </a:lnTo>
                <a:lnTo>
                  <a:pt x="163" y="845"/>
                </a:lnTo>
                <a:lnTo>
                  <a:pt x="168" y="858"/>
                </a:lnTo>
                <a:lnTo>
                  <a:pt x="171" y="866"/>
                </a:lnTo>
                <a:lnTo>
                  <a:pt x="173" y="867"/>
                </a:lnTo>
                <a:lnTo>
                  <a:pt x="173" y="867"/>
                </a:lnTo>
                <a:lnTo>
                  <a:pt x="155" y="860"/>
                </a:lnTo>
                <a:lnTo>
                  <a:pt x="136" y="852"/>
                </a:lnTo>
                <a:lnTo>
                  <a:pt x="116" y="840"/>
                </a:lnTo>
                <a:lnTo>
                  <a:pt x="106" y="833"/>
                </a:lnTo>
                <a:lnTo>
                  <a:pt x="98" y="826"/>
                </a:lnTo>
                <a:lnTo>
                  <a:pt x="89" y="817"/>
                </a:lnTo>
                <a:lnTo>
                  <a:pt x="81" y="808"/>
                </a:lnTo>
                <a:lnTo>
                  <a:pt x="76" y="799"/>
                </a:lnTo>
                <a:lnTo>
                  <a:pt x="73" y="789"/>
                </a:lnTo>
                <a:lnTo>
                  <a:pt x="71" y="778"/>
                </a:lnTo>
                <a:lnTo>
                  <a:pt x="73" y="767"/>
                </a:lnTo>
                <a:lnTo>
                  <a:pt x="73" y="767"/>
                </a:lnTo>
                <a:lnTo>
                  <a:pt x="76" y="757"/>
                </a:lnTo>
                <a:lnTo>
                  <a:pt x="81" y="745"/>
                </a:lnTo>
                <a:lnTo>
                  <a:pt x="88" y="735"/>
                </a:lnTo>
                <a:lnTo>
                  <a:pt x="95" y="727"/>
                </a:lnTo>
                <a:lnTo>
                  <a:pt x="103" y="718"/>
                </a:lnTo>
                <a:lnTo>
                  <a:pt x="110" y="710"/>
                </a:lnTo>
                <a:lnTo>
                  <a:pt x="128" y="697"/>
                </a:lnTo>
                <a:lnTo>
                  <a:pt x="144" y="687"/>
                </a:lnTo>
                <a:lnTo>
                  <a:pt x="159" y="678"/>
                </a:lnTo>
                <a:lnTo>
                  <a:pt x="175" y="670"/>
                </a:lnTo>
                <a:lnTo>
                  <a:pt x="175" y="670"/>
                </a:lnTo>
                <a:lnTo>
                  <a:pt x="204" y="660"/>
                </a:lnTo>
                <a:lnTo>
                  <a:pt x="224" y="654"/>
                </a:lnTo>
                <a:lnTo>
                  <a:pt x="240" y="649"/>
                </a:lnTo>
                <a:lnTo>
                  <a:pt x="240" y="649"/>
                </a:lnTo>
                <a:lnTo>
                  <a:pt x="264" y="644"/>
                </a:lnTo>
                <a:lnTo>
                  <a:pt x="274" y="641"/>
                </a:lnTo>
                <a:lnTo>
                  <a:pt x="277" y="641"/>
                </a:lnTo>
                <a:lnTo>
                  <a:pt x="279" y="643"/>
                </a:lnTo>
                <a:lnTo>
                  <a:pt x="279" y="643"/>
                </a:lnTo>
                <a:close/>
                <a:moveTo>
                  <a:pt x="472" y="858"/>
                </a:moveTo>
                <a:lnTo>
                  <a:pt x="472" y="858"/>
                </a:lnTo>
                <a:lnTo>
                  <a:pt x="487" y="856"/>
                </a:lnTo>
                <a:lnTo>
                  <a:pt x="487" y="856"/>
                </a:lnTo>
                <a:lnTo>
                  <a:pt x="495" y="853"/>
                </a:lnTo>
                <a:lnTo>
                  <a:pt x="501" y="852"/>
                </a:lnTo>
                <a:lnTo>
                  <a:pt x="507" y="850"/>
                </a:lnTo>
                <a:lnTo>
                  <a:pt x="515" y="850"/>
                </a:lnTo>
                <a:lnTo>
                  <a:pt x="515" y="850"/>
                </a:lnTo>
                <a:lnTo>
                  <a:pt x="522" y="848"/>
                </a:lnTo>
                <a:lnTo>
                  <a:pt x="531" y="847"/>
                </a:lnTo>
                <a:lnTo>
                  <a:pt x="537" y="847"/>
                </a:lnTo>
                <a:lnTo>
                  <a:pt x="542" y="846"/>
                </a:lnTo>
                <a:lnTo>
                  <a:pt x="542" y="846"/>
                </a:lnTo>
                <a:lnTo>
                  <a:pt x="547" y="848"/>
                </a:lnTo>
                <a:lnTo>
                  <a:pt x="552" y="852"/>
                </a:lnTo>
                <a:lnTo>
                  <a:pt x="557" y="856"/>
                </a:lnTo>
                <a:lnTo>
                  <a:pt x="561" y="860"/>
                </a:lnTo>
                <a:lnTo>
                  <a:pt x="561" y="860"/>
                </a:lnTo>
                <a:lnTo>
                  <a:pt x="563" y="861"/>
                </a:lnTo>
                <a:lnTo>
                  <a:pt x="562" y="862"/>
                </a:lnTo>
                <a:lnTo>
                  <a:pt x="561" y="863"/>
                </a:lnTo>
                <a:lnTo>
                  <a:pt x="558" y="865"/>
                </a:lnTo>
                <a:lnTo>
                  <a:pt x="558" y="865"/>
                </a:lnTo>
                <a:lnTo>
                  <a:pt x="556" y="868"/>
                </a:lnTo>
                <a:lnTo>
                  <a:pt x="556" y="871"/>
                </a:lnTo>
                <a:lnTo>
                  <a:pt x="556" y="871"/>
                </a:lnTo>
                <a:lnTo>
                  <a:pt x="555" y="872"/>
                </a:lnTo>
                <a:lnTo>
                  <a:pt x="555" y="872"/>
                </a:lnTo>
                <a:lnTo>
                  <a:pt x="551" y="871"/>
                </a:lnTo>
                <a:lnTo>
                  <a:pt x="551" y="871"/>
                </a:lnTo>
                <a:lnTo>
                  <a:pt x="536" y="871"/>
                </a:lnTo>
                <a:lnTo>
                  <a:pt x="536" y="871"/>
                </a:lnTo>
                <a:lnTo>
                  <a:pt x="527" y="872"/>
                </a:lnTo>
                <a:lnTo>
                  <a:pt x="513" y="873"/>
                </a:lnTo>
                <a:lnTo>
                  <a:pt x="513" y="873"/>
                </a:lnTo>
                <a:lnTo>
                  <a:pt x="508" y="873"/>
                </a:lnTo>
                <a:lnTo>
                  <a:pt x="501" y="871"/>
                </a:lnTo>
                <a:lnTo>
                  <a:pt x="488" y="866"/>
                </a:lnTo>
                <a:lnTo>
                  <a:pt x="472" y="858"/>
                </a:lnTo>
                <a:lnTo>
                  <a:pt x="472" y="858"/>
                </a:lnTo>
                <a:close/>
                <a:moveTo>
                  <a:pt x="1279" y="676"/>
                </a:moveTo>
                <a:lnTo>
                  <a:pt x="1279" y="676"/>
                </a:lnTo>
                <a:lnTo>
                  <a:pt x="1280" y="678"/>
                </a:lnTo>
                <a:lnTo>
                  <a:pt x="1282" y="680"/>
                </a:lnTo>
                <a:lnTo>
                  <a:pt x="1284" y="683"/>
                </a:lnTo>
                <a:lnTo>
                  <a:pt x="1284" y="683"/>
                </a:lnTo>
                <a:lnTo>
                  <a:pt x="1284" y="688"/>
                </a:lnTo>
                <a:lnTo>
                  <a:pt x="1284" y="688"/>
                </a:lnTo>
                <a:lnTo>
                  <a:pt x="1286" y="699"/>
                </a:lnTo>
                <a:lnTo>
                  <a:pt x="1286" y="699"/>
                </a:lnTo>
                <a:lnTo>
                  <a:pt x="1291" y="723"/>
                </a:lnTo>
                <a:lnTo>
                  <a:pt x="1291" y="723"/>
                </a:lnTo>
                <a:lnTo>
                  <a:pt x="1294" y="733"/>
                </a:lnTo>
                <a:lnTo>
                  <a:pt x="1296" y="737"/>
                </a:lnTo>
                <a:lnTo>
                  <a:pt x="1296" y="737"/>
                </a:lnTo>
                <a:lnTo>
                  <a:pt x="1300" y="742"/>
                </a:lnTo>
                <a:lnTo>
                  <a:pt x="1300" y="742"/>
                </a:lnTo>
                <a:lnTo>
                  <a:pt x="1304" y="745"/>
                </a:lnTo>
                <a:lnTo>
                  <a:pt x="1305" y="749"/>
                </a:lnTo>
                <a:lnTo>
                  <a:pt x="1306" y="752"/>
                </a:lnTo>
                <a:lnTo>
                  <a:pt x="1306" y="752"/>
                </a:lnTo>
                <a:lnTo>
                  <a:pt x="1306" y="756"/>
                </a:lnTo>
                <a:lnTo>
                  <a:pt x="1305" y="758"/>
                </a:lnTo>
                <a:lnTo>
                  <a:pt x="1305" y="758"/>
                </a:lnTo>
                <a:lnTo>
                  <a:pt x="1307" y="762"/>
                </a:lnTo>
                <a:lnTo>
                  <a:pt x="1310" y="766"/>
                </a:lnTo>
                <a:lnTo>
                  <a:pt x="1310" y="766"/>
                </a:lnTo>
                <a:lnTo>
                  <a:pt x="1312" y="768"/>
                </a:lnTo>
                <a:lnTo>
                  <a:pt x="1312" y="771"/>
                </a:lnTo>
                <a:lnTo>
                  <a:pt x="1311" y="773"/>
                </a:lnTo>
                <a:lnTo>
                  <a:pt x="1310" y="776"/>
                </a:lnTo>
                <a:lnTo>
                  <a:pt x="1310" y="776"/>
                </a:lnTo>
                <a:lnTo>
                  <a:pt x="1310" y="778"/>
                </a:lnTo>
                <a:lnTo>
                  <a:pt x="1309" y="783"/>
                </a:lnTo>
                <a:lnTo>
                  <a:pt x="1310" y="791"/>
                </a:lnTo>
                <a:lnTo>
                  <a:pt x="1312" y="798"/>
                </a:lnTo>
                <a:lnTo>
                  <a:pt x="1312" y="798"/>
                </a:lnTo>
                <a:lnTo>
                  <a:pt x="1314" y="802"/>
                </a:lnTo>
                <a:lnTo>
                  <a:pt x="1317" y="806"/>
                </a:lnTo>
                <a:lnTo>
                  <a:pt x="1322" y="808"/>
                </a:lnTo>
                <a:lnTo>
                  <a:pt x="1327" y="811"/>
                </a:lnTo>
                <a:lnTo>
                  <a:pt x="1335" y="813"/>
                </a:lnTo>
                <a:lnTo>
                  <a:pt x="1344" y="814"/>
                </a:lnTo>
                <a:lnTo>
                  <a:pt x="1354" y="814"/>
                </a:lnTo>
                <a:lnTo>
                  <a:pt x="1365" y="813"/>
                </a:lnTo>
                <a:lnTo>
                  <a:pt x="1365" y="813"/>
                </a:lnTo>
                <a:lnTo>
                  <a:pt x="1376" y="811"/>
                </a:lnTo>
                <a:lnTo>
                  <a:pt x="1384" y="807"/>
                </a:lnTo>
                <a:lnTo>
                  <a:pt x="1391" y="803"/>
                </a:lnTo>
                <a:lnTo>
                  <a:pt x="1395" y="799"/>
                </a:lnTo>
                <a:lnTo>
                  <a:pt x="1399" y="794"/>
                </a:lnTo>
                <a:lnTo>
                  <a:pt x="1401" y="789"/>
                </a:lnTo>
                <a:lnTo>
                  <a:pt x="1406" y="778"/>
                </a:lnTo>
                <a:lnTo>
                  <a:pt x="1406" y="778"/>
                </a:lnTo>
                <a:lnTo>
                  <a:pt x="1407" y="772"/>
                </a:lnTo>
                <a:lnTo>
                  <a:pt x="1409" y="768"/>
                </a:lnTo>
                <a:lnTo>
                  <a:pt x="1409" y="764"/>
                </a:lnTo>
                <a:lnTo>
                  <a:pt x="1407" y="762"/>
                </a:lnTo>
                <a:lnTo>
                  <a:pt x="1405" y="758"/>
                </a:lnTo>
                <a:lnTo>
                  <a:pt x="1402" y="754"/>
                </a:lnTo>
                <a:lnTo>
                  <a:pt x="1402" y="754"/>
                </a:lnTo>
                <a:lnTo>
                  <a:pt x="1401" y="752"/>
                </a:lnTo>
                <a:lnTo>
                  <a:pt x="1400" y="752"/>
                </a:lnTo>
                <a:lnTo>
                  <a:pt x="1399" y="751"/>
                </a:lnTo>
                <a:lnTo>
                  <a:pt x="1399" y="749"/>
                </a:lnTo>
                <a:lnTo>
                  <a:pt x="1399" y="749"/>
                </a:lnTo>
                <a:lnTo>
                  <a:pt x="1399" y="747"/>
                </a:lnTo>
                <a:lnTo>
                  <a:pt x="1399" y="744"/>
                </a:lnTo>
                <a:lnTo>
                  <a:pt x="1401" y="740"/>
                </a:lnTo>
                <a:lnTo>
                  <a:pt x="1401" y="740"/>
                </a:lnTo>
                <a:lnTo>
                  <a:pt x="1401" y="737"/>
                </a:lnTo>
                <a:lnTo>
                  <a:pt x="1401" y="733"/>
                </a:lnTo>
                <a:lnTo>
                  <a:pt x="1401" y="722"/>
                </a:lnTo>
                <a:lnTo>
                  <a:pt x="1401" y="722"/>
                </a:lnTo>
                <a:lnTo>
                  <a:pt x="1401" y="718"/>
                </a:lnTo>
                <a:lnTo>
                  <a:pt x="1400" y="714"/>
                </a:lnTo>
                <a:lnTo>
                  <a:pt x="1396" y="707"/>
                </a:lnTo>
                <a:lnTo>
                  <a:pt x="1396" y="707"/>
                </a:lnTo>
                <a:lnTo>
                  <a:pt x="1394" y="703"/>
                </a:lnTo>
                <a:lnTo>
                  <a:pt x="1391" y="702"/>
                </a:lnTo>
                <a:lnTo>
                  <a:pt x="1389" y="702"/>
                </a:lnTo>
                <a:lnTo>
                  <a:pt x="1385" y="702"/>
                </a:lnTo>
                <a:lnTo>
                  <a:pt x="1385" y="702"/>
                </a:lnTo>
                <a:lnTo>
                  <a:pt x="1384" y="700"/>
                </a:lnTo>
                <a:lnTo>
                  <a:pt x="1384" y="699"/>
                </a:lnTo>
                <a:lnTo>
                  <a:pt x="1385" y="698"/>
                </a:lnTo>
                <a:lnTo>
                  <a:pt x="1385" y="694"/>
                </a:lnTo>
                <a:lnTo>
                  <a:pt x="1385" y="694"/>
                </a:lnTo>
                <a:lnTo>
                  <a:pt x="1386" y="688"/>
                </a:lnTo>
                <a:lnTo>
                  <a:pt x="1385" y="682"/>
                </a:lnTo>
                <a:lnTo>
                  <a:pt x="1385" y="682"/>
                </a:lnTo>
                <a:lnTo>
                  <a:pt x="1385" y="679"/>
                </a:lnTo>
                <a:lnTo>
                  <a:pt x="1385" y="678"/>
                </a:lnTo>
                <a:lnTo>
                  <a:pt x="1381" y="674"/>
                </a:lnTo>
                <a:lnTo>
                  <a:pt x="1381" y="674"/>
                </a:lnTo>
                <a:lnTo>
                  <a:pt x="1380" y="673"/>
                </a:lnTo>
                <a:lnTo>
                  <a:pt x="1376" y="673"/>
                </a:lnTo>
                <a:lnTo>
                  <a:pt x="1372" y="673"/>
                </a:lnTo>
                <a:lnTo>
                  <a:pt x="1369" y="673"/>
                </a:lnTo>
                <a:lnTo>
                  <a:pt x="1369" y="673"/>
                </a:lnTo>
                <a:lnTo>
                  <a:pt x="1365" y="671"/>
                </a:lnTo>
                <a:lnTo>
                  <a:pt x="1360" y="669"/>
                </a:lnTo>
                <a:lnTo>
                  <a:pt x="1356" y="665"/>
                </a:lnTo>
                <a:lnTo>
                  <a:pt x="1355" y="664"/>
                </a:lnTo>
                <a:lnTo>
                  <a:pt x="1355" y="664"/>
                </a:lnTo>
                <a:lnTo>
                  <a:pt x="1356" y="663"/>
                </a:lnTo>
                <a:lnTo>
                  <a:pt x="1361" y="661"/>
                </a:lnTo>
                <a:lnTo>
                  <a:pt x="1371" y="661"/>
                </a:lnTo>
                <a:lnTo>
                  <a:pt x="1371" y="661"/>
                </a:lnTo>
                <a:lnTo>
                  <a:pt x="1374" y="660"/>
                </a:lnTo>
                <a:lnTo>
                  <a:pt x="1374" y="659"/>
                </a:lnTo>
                <a:lnTo>
                  <a:pt x="1371" y="656"/>
                </a:lnTo>
                <a:lnTo>
                  <a:pt x="1371" y="656"/>
                </a:lnTo>
                <a:lnTo>
                  <a:pt x="1371" y="653"/>
                </a:lnTo>
                <a:lnTo>
                  <a:pt x="1371" y="648"/>
                </a:lnTo>
                <a:lnTo>
                  <a:pt x="1371" y="648"/>
                </a:lnTo>
                <a:lnTo>
                  <a:pt x="1372" y="648"/>
                </a:lnTo>
                <a:lnTo>
                  <a:pt x="1375" y="646"/>
                </a:lnTo>
                <a:lnTo>
                  <a:pt x="1375" y="646"/>
                </a:lnTo>
                <a:lnTo>
                  <a:pt x="1389" y="646"/>
                </a:lnTo>
                <a:lnTo>
                  <a:pt x="1419" y="646"/>
                </a:lnTo>
                <a:lnTo>
                  <a:pt x="1436" y="648"/>
                </a:lnTo>
                <a:lnTo>
                  <a:pt x="1455" y="649"/>
                </a:lnTo>
                <a:lnTo>
                  <a:pt x="1471" y="651"/>
                </a:lnTo>
                <a:lnTo>
                  <a:pt x="1485" y="655"/>
                </a:lnTo>
                <a:lnTo>
                  <a:pt x="1485" y="655"/>
                </a:lnTo>
                <a:lnTo>
                  <a:pt x="1498" y="661"/>
                </a:lnTo>
                <a:lnTo>
                  <a:pt x="1511" y="668"/>
                </a:lnTo>
                <a:lnTo>
                  <a:pt x="1524" y="675"/>
                </a:lnTo>
                <a:lnTo>
                  <a:pt x="1535" y="685"/>
                </a:lnTo>
                <a:lnTo>
                  <a:pt x="1545" y="697"/>
                </a:lnTo>
                <a:lnTo>
                  <a:pt x="1549" y="703"/>
                </a:lnTo>
                <a:lnTo>
                  <a:pt x="1552" y="709"/>
                </a:lnTo>
                <a:lnTo>
                  <a:pt x="1554" y="715"/>
                </a:lnTo>
                <a:lnTo>
                  <a:pt x="1557" y="723"/>
                </a:lnTo>
                <a:lnTo>
                  <a:pt x="1557" y="730"/>
                </a:lnTo>
                <a:lnTo>
                  <a:pt x="1557" y="738"/>
                </a:lnTo>
                <a:lnTo>
                  <a:pt x="1557" y="738"/>
                </a:lnTo>
                <a:lnTo>
                  <a:pt x="1555" y="745"/>
                </a:lnTo>
                <a:lnTo>
                  <a:pt x="1553" y="753"/>
                </a:lnTo>
                <a:lnTo>
                  <a:pt x="1550" y="761"/>
                </a:lnTo>
                <a:lnTo>
                  <a:pt x="1545" y="769"/>
                </a:lnTo>
                <a:lnTo>
                  <a:pt x="1540" y="777"/>
                </a:lnTo>
                <a:lnTo>
                  <a:pt x="1535" y="786"/>
                </a:lnTo>
                <a:lnTo>
                  <a:pt x="1528" y="793"/>
                </a:lnTo>
                <a:lnTo>
                  <a:pt x="1520" y="801"/>
                </a:lnTo>
                <a:lnTo>
                  <a:pt x="1511" y="808"/>
                </a:lnTo>
                <a:lnTo>
                  <a:pt x="1501" y="817"/>
                </a:lnTo>
                <a:lnTo>
                  <a:pt x="1490" y="823"/>
                </a:lnTo>
                <a:lnTo>
                  <a:pt x="1478" y="831"/>
                </a:lnTo>
                <a:lnTo>
                  <a:pt x="1465" y="838"/>
                </a:lnTo>
                <a:lnTo>
                  <a:pt x="1450" y="845"/>
                </a:lnTo>
                <a:lnTo>
                  <a:pt x="1435" y="851"/>
                </a:lnTo>
                <a:lnTo>
                  <a:pt x="1418" y="857"/>
                </a:lnTo>
                <a:lnTo>
                  <a:pt x="1418" y="857"/>
                </a:lnTo>
                <a:lnTo>
                  <a:pt x="1401" y="862"/>
                </a:lnTo>
                <a:lnTo>
                  <a:pt x="1384" y="866"/>
                </a:lnTo>
                <a:lnTo>
                  <a:pt x="1352" y="872"/>
                </a:lnTo>
                <a:lnTo>
                  <a:pt x="1324" y="875"/>
                </a:lnTo>
                <a:lnTo>
                  <a:pt x="1297" y="876"/>
                </a:lnTo>
                <a:lnTo>
                  <a:pt x="1275" y="873"/>
                </a:lnTo>
                <a:lnTo>
                  <a:pt x="1255" y="871"/>
                </a:lnTo>
                <a:lnTo>
                  <a:pt x="1240" y="868"/>
                </a:lnTo>
                <a:lnTo>
                  <a:pt x="1227" y="865"/>
                </a:lnTo>
                <a:lnTo>
                  <a:pt x="1227" y="865"/>
                </a:lnTo>
                <a:lnTo>
                  <a:pt x="1217" y="860"/>
                </a:lnTo>
                <a:lnTo>
                  <a:pt x="1205" y="853"/>
                </a:lnTo>
                <a:lnTo>
                  <a:pt x="1192" y="845"/>
                </a:lnTo>
                <a:lnTo>
                  <a:pt x="1181" y="835"/>
                </a:lnTo>
                <a:lnTo>
                  <a:pt x="1170" y="823"/>
                </a:lnTo>
                <a:lnTo>
                  <a:pt x="1161" y="811"/>
                </a:lnTo>
                <a:lnTo>
                  <a:pt x="1158" y="804"/>
                </a:lnTo>
                <a:lnTo>
                  <a:pt x="1156" y="798"/>
                </a:lnTo>
                <a:lnTo>
                  <a:pt x="1155" y="791"/>
                </a:lnTo>
                <a:lnTo>
                  <a:pt x="1155" y="784"/>
                </a:lnTo>
                <a:lnTo>
                  <a:pt x="1155" y="784"/>
                </a:lnTo>
                <a:lnTo>
                  <a:pt x="1156" y="777"/>
                </a:lnTo>
                <a:lnTo>
                  <a:pt x="1158" y="771"/>
                </a:lnTo>
                <a:lnTo>
                  <a:pt x="1166" y="756"/>
                </a:lnTo>
                <a:lnTo>
                  <a:pt x="1175" y="742"/>
                </a:lnTo>
                <a:lnTo>
                  <a:pt x="1186" y="729"/>
                </a:lnTo>
                <a:lnTo>
                  <a:pt x="1198" y="717"/>
                </a:lnTo>
                <a:lnTo>
                  <a:pt x="1210" y="707"/>
                </a:lnTo>
                <a:lnTo>
                  <a:pt x="1221" y="699"/>
                </a:lnTo>
                <a:lnTo>
                  <a:pt x="1230" y="693"/>
                </a:lnTo>
                <a:lnTo>
                  <a:pt x="1230" y="693"/>
                </a:lnTo>
                <a:lnTo>
                  <a:pt x="1255" y="682"/>
                </a:lnTo>
                <a:lnTo>
                  <a:pt x="1263" y="676"/>
                </a:lnTo>
                <a:lnTo>
                  <a:pt x="1263" y="676"/>
                </a:lnTo>
                <a:lnTo>
                  <a:pt x="1279" y="676"/>
                </a:lnTo>
                <a:lnTo>
                  <a:pt x="1279" y="676"/>
                </a:lnTo>
                <a:close/>
                <a:moveTo>
                  <a:pt x="1041" y="623"/>
                </a:moveTo>
                <a:lnTo>
                  <a:pt x="1041" y="623"/>
                </a:lnTo>
                <a:lnTo>
                  <a:pt x="1033" y="629"/>
                </a:lnTo>
                <a:lnTo>
                  <a:pt x="1027" y="634"/>
                </a:lnTo>
                <a:lnTo>
                  <a:pt x="1027" y="634"/>
                </a:lnTo>
                <a:lnTo>
                  <a:pt x="1011" y="630"/>
                </a:lnTo>
                <a:lnTo>
                  <a:pt x="1011" y="630"/>
                </a:lnTo>
                <a:lnTo>
                  <a:pt x="1004" y="629"/>
                </a:lnTo>
                <a:lnTo>
                  <a:pt x="1003" y="630"/>
                </a:lnTo>
                <a:lnTo>
                  <a:pt x="1002" y="633"/>
                </a:lnTo>
                <a:lnTo>
                  <a:pt x="1002" y="633"/>
                </a:lnTo>
                <a:lnTo>
                  <a:pt x="1002" y="636"/>
                </a:lnTo>
                <a:lnTo>
                  <a:pt x="1003" y="639"/>
                </a:lnTo>
                <a:lnTo>
                  <a:pt x="1003" y="640"/>
                </a:lnTo>
                <a:lnTo>
                  <a:pt x="1001" y="641"/>
                </a:lnTo>
                <a:lnTo>
                  <a:pt x="1001" y="641"/>
                </a:lnTo>
                <a:lnTo>
                  <a:pt x="997" y="644"/>
                </a:lnTo>
                <a:lnTo>
                  <a:pt x="994" y="643"/>
                </a:lnTo>
                <a:lnTo>
                  <a:pt x="990" y="641"/>
                </a:lnTo>
                <a:lnTo>
                  <a:pt x="990" y="641"/>
                </a:lnTo>
                <a:lnTo>
                  <a:pt x="979" y="634"/>
                </a:lnTo>
                <a:lnTo>
                  <a:pt x="979" y="634"/>
                </a:lnTo>
                <a:lnTo>
                  <a:pt x="979" y="630"/>
                </a:lnTo>
                <a:lnTo>
                  <a:pt x="980" y="625"/>
                </a:lnTo>
                <a:lnTo>
                  <a:pt x="983" y="618"/>
                </a:lnTo>
                <a:lnTo>
                  <a:pt x="983" y="618"/>
                </a:lnTo>
                <a:lnTo>
                  <a:pt x="1013" y="620"/>
                </a:lnTo>
                <a:lnTo>
                  <a:pt x="1033" y="621"/>
                </a:lnTo>
                <a:lnTo>
                  <a:pt x="1041" y="623"/>
                </a:lnTo>
                <a:lnTo>
                  <a:pt x="1041" y="6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42D2691D-27B8-4ADD-B333-5DE515629D5E}"/>
              </a:ext>
            </a:extLst>
          </p:cNvPr>
          <p:cNvSpPr>
            <a:spLocks noEditPoints="1"/>
          </p:cNvSpPr>
          <p:nvPr/>
        </p:nvSpPr>
        <p:spPr bwMode="auto">
          <a:xfrm>
            <a:off x="840581" y="4242480"/>
            <a:ext cx="2291124" cy="1549384"/>
          </a:xfrm>
          <a:custGeom>
            <a:avLst/>
            <a:gdLst>
              <a:gd name="T0" fmla="*/ 1232 w 1773"/>
              <a:gd name="T1" fmla="*/ 224 h 1199"/>
              <a:gd name="T2" fmla="*/ 1178 w 1773"/>
              <a:gd name="T3" fmla="*/ 292 h 1199"/>
              <a:gd name="T4" fmla="*/ 987 w 1773"/>
              <a:gd name="T5" fmla="*/ 388 h 1199"/>
              <a:gd name="T6" fmla="*/ 899 w 1773"/>
              <a:gd name="T7" fmla="*/ 426 h 1199"/>
              <a:gd name="T8" fmla="*/ 869 w 1773"/>
              <a:gd name="T9" fmla="*/ 494 h 1199"/>
              <a:gd name="T10" fmla="*/ 879 w 1773"/>
              <a:gd name="T11" fmla="*/ 531 h 1199"/>
              <a:gd name="T12" fmla="*/ 844 w 1773"/>
              <a:gd name="T13" fmla="*/ 544 h 1199"/>
              <a:gd name="T14" fmla="*/ 771 w 1773"/>
              <a:gd name="T15" fmla="*/ 569 h 1199"/>
              <a:gd name="T16" fmla="*/ 714 w 1773"/>
              <a:gd name="T17" fmla="*/ 648 h 1199"/>
              <a:gd name="T18" fmla="*/ 653 w 1773"/>
              <a:gd name="T19" fmla="*/ 691 h 1199"/>
              <a:gd name="T20" fmla="*/ 627 w 1773"/>
              <a:gd name="T21" fmla="*/ 722 h 1199"/>
              <a:gd name="T22" fmla="*/ 419 w 1773"/>
              <a:gd name="T23" fmla="*/ 816 h 1199"/>
              <a:gd name="T24" fmla="*/ 159 w 1773"/>
              <a:gd name="T25" fmla="*/ 936 h 1199"/>
              <a:gd name="T26" fmla="*/ 24 w 1773"/>
              <a:gd name="T27" fmla="*/ 1065 h 1199"/>
              <a:gd name="T28" fmla="*/ 5 w 1773"/>
              <a:gd name="T29" fmla="*/ 1165 h 1199"/>
              <a:gd name="T30" fmla="*/ 54 w 1773"/>
              <a:gd name="T31" fmla="*/ 1198 h 1199"/>
              <a:gd name="T32" fmla="*/ 241 w 1773"/>
              <a:gd name="T33" fmla="*/ 1163 h 1199"/>
              <a:gd name="T34" fmla="*/ 481 w 1773"/>
              <a:gd name="T35" fmla="*/ 1042 h 1199"/>
              <a:gd name="T36" fmla="*/ 497 w 1773"/>
              <a:gd name="T37" fmla="*/ 1123 h 1199"/>
              <a:gd name="T38" fmla="*/ 557 w 1773"/>
              <a:gd name="T39" fmla="*/ 1120 h 1199"/>
              <a:gd name="T40" fmla="*/ 602 w 1773"/>
              <a:gd name="T41" fmla="*/ 1148 h 1199"/>
              <a:gd name="T42" fmla="*/ 686 w 1773"/>
              <a:gd name="T43" fmla="*/ 1138 h 1199"/>
              <a:gd name="T44" fmla="*/ 762 w 1773"/>
              <a:gd name="T45" fmla="*/ 1134 h 1199"/>
              <a:gd name="T46" fmla="*/ 894 w 1773"/>
              <a:gd name="T47" fmla="*/ 1141 h 1199"/>
              <a:gd name="T48" fmla="*/ 1009 w 1773"/>
              <a:gd name="T49" fmla="*/ 1145 h 1199"/>
              <a:gd name="T50" fmla="*/ 1033 w 1773"/>
              <a:gd name="T51" fmla="*/ 1138 h 1199"/>
              <a:gd name="T52" fmla="*/ 1048 w 1773"/>
              <a:gd name="T53" fmla="*/ 1179 h 1199"/>
              <a:gd name="T54" fmla="*/ 1149 w 1773"/>
              <a:gd name="T55" fmla="*/ 1194 h 1199"/>
              <a:gd name="T56" fmla="*/ 1235 w 1773"/>
              <a:gd name="T57" fmla="*/ 1171 h 1199"/>
              <a:gd name="T58" fmla="*/ 1250 w 1773"/>
              <a:gd name="T59" fmla="*/ 1139 h 1199"/>
              <a:gd name="T60" fmla="*/ 1246 w 1773"/>
              <a:gd name="T61" fmla="*/ 1109 h 1199"/>
              <a:gd name="T62" fmla="*/ 1261 w 1773"/>
              <a:gd name="T63" fmla="*/ 1042 h 1199"/>
              <a:gd name="T64" fmla="*/ 1333 w 1773"/>
              <a:gd name="T65" fmla="*/ 938 h 1199"/>
              <a:gd name="T66" fmla="*/ 1406 w 1773"/>
              <a:gd name="T67" fmla="*/ 904 h 1199"/>
              <a:gd name="T68" fmla="*/ 1454 w 1773"/>
              <a:gd name="T69" fmla="*/ 873 h 1199"/>
              <a:gd name="T70" fmla="*/ 1525 w 1773"/>
              <a:gd name="T71" fmla="*/ 838 h 1199"/>
              <a:gd name="T72" fmla="*/ 1553 w 1773"/>
              <a:gd name="T73" fmla="*/ 804 h 1199"/>
              <a:gd name="T74" fmla="*/ 1608 w 1773"/>
              <a:gd name="T75" fmla="*/ 709 h 1199"/>
              <a:gd name="T76" fmla="*/ 1648 w 1773"/>
              <a:gd name="T77" fmla="*/ 677 h 1199"/>
              <a:gd name="T78" fmla="*/ 1699 w 1773"/>
              <a:gd name="T79" fmla="*/ 597 h 1199"/>
              <a:gd name="T80" fmla="*/ 1758 w 1773"/>
              <a:gd name="T81" fmla="*/ 497 h 1199"/>
              <a:gd name="T82" fmla="*/ 1771 w 1773"/>
              <a:gd name="T83" fmla="*/ 391 h 1199"/>
              <a:gd name="T84" fmla="*/ 1630 w 1773"/>
              <a:gd name="T85" fmla="*/ 287 h 1199"/>
              <a:gd name="T86" fmla="*/ 1605 w 1773"/>
              <a:gd name="T87" fmla="*/ 223 h 1199"/>
              <a:gd name="T88" fmla="*/ 1609 w 1773"/>
              <a:gd name="T89" fmla="*/ 86 h 1199"/>
              <a:gd name="T90" fmla="*/ 1566 w 1773"/>
              <a:gd name="T91" fmla="*/ 21 h 1199"/>
              <a:gd name="T92" fmla="*/ 1444 w 1773"/>
              <a:gd name="T93" fmla="*/ 2 h 1199"/>
              <a:gd name="T94" fmla="*/ 1377 w 1773"/>
              <a:gd name="T95" fmla="*/ 44 h 1199"/>
              <a:gd name="T96" fmla="*/ 1311 w 1773"/>
              <a:gd name="T97" fmla="*/ 186 h 1199"/>
              <a:gd name="T98" fmla="*/ 1287 w 1773"/>
              <a:gd name="T99" fmla="*/ 485 h 1199"/>
              <a:gd name="T100" fmla="*/ 1252 w 1773"/>
              <a:gd name="T101" fmla="*/ 528 h 1199"/>
              <a:gd name="T102" fmla="*/ 945 w 1773"/>
              <a:gd name="T103" fmla="*/ 544 h 1199"/>
              <a:gd name="T104" fmla="*/ 965 w 1773"/>
              <a:gd name="T105" fmla="*/ 515 h 1199"/>
              <a:gd name="T106" fmla="*/ 982 w 1773"/>
              <a:gd name="T107" fmla="*/ 502 h 1199"/>
              <a:gd name="T108" fmla="*/ 1017 w 1773"/>
              <a:gd name="T109" fmla="*/ 479 h 1199"/>
              <a:gd name="T110" fmla="*/ 1055 w 1773"/>
              <a:gd name="T111" fmla="*/ 477 h 1199"/>
              <a:gd name="T112" fmla="*/ 1162 w 1773"/>
              <a:gd name="T113" fmla="*/ 455 h 1199"/>
              <a:gd name="T114" fmla="*/ 350 w 1773"/>
              <a:gd name="T115" fmla="*/ 1011 h 1199"/>
              <a:gd name="T116" fmla="*/ 268 w 1773"/>
              <a:gd name="T117" fmla="*/ 1051 h 1199"/>
              <a:gd name="T118" fmla="*/ 97 w 1773"/>
              <a:gd name="T119" fmla="*/ 1095 h 1199"/>
              <a:gd name="T120" fmla="*/ 269 w 1773"/>
              <a:gd name="T121" fmla="*/ 968 h 1199"/>
              <a:gd name="T122" fmla="*/ 488 w 1773"/>
              <a:gd name="T123" fmla="*/ 887 h 1199"/>
              <a:gd name="T124" fmla="*/ 542 w 1773"/>
              <a:gd name="T125" fmla="*/ 903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73" h="1199">
                <a:moveTo>
                  <a:pt x="1311" y="186"/>
                </a:moveTo>
                <a:lnTo>
                  <a:pt x="1311" y="186"/>
                </a:lnTo>
                <a:lnTo>
                  <a:pt x="1300" y="189"/>
                </a:lnTo>
                <a:lnTo>
                  <a:pt x="1286" y="196"/>
                </a:lnTo>
                <a:lnTo>
                  <a:pt x="1268" y="204"/>
                </a:lnTo>
                <a:lnTo>
                  <a:pt x="1268" y="204"/>
                </a:lnTo>
                <a:lnTo>
                  <a:pt x="1250" y="214"/>
                </a:lnTo>
                <a:lnTo>
                  <a:pt x="1232" y="224"/>
                </a:lnTo>
                <a:lnTo>
                  <a:pt x="1225" y="229"/>
                </a:lnTo>
                <a:lnTo>
                  <a:pt x="1218" y="234"/>
                </a:lnTo>
                <a:lnTo>
                  <a:pt x="1212" y="241"/>
                </a:lnTo>
                <a:lnTo>
                  <a:pt x="1207" y="248"/>
                </a:lnTo>
                <a:lnTo>
                  <a:pt x="1207" y="248"/>
                </a:lnTo>
                <a:lnTo>
                  <a:pt x="1193" y="272"/>
                </a:lnTo>
                <a:lnTo>
                  <a:pt x="1187" y="282"/>
                </a:lnTo>
                <a:lnTo>
                  <a:pt x="1178" y="292"/>
                </a:lnTo>
                <a:lnTo>
                  <a:pt x="1178" y="292"/>
                </a:lnTo>
                <a:lnTo>
                  <a:pt x="1168" y="298"/>
                </a:lnTo>
                <a:lnTo>
                  <a:pt x="1151" y="310"/>
                </a:lnTo>
                <a:lnTo>
                  <a:pt x="1098" y="336"/>
                </a:lnTo>
                <a:lnTo>
                  <a:pt x="1044" y="364"/>
                </a:lnTo>
                <a:lnTo>
                  <a:pt x="1008" y="380"/>
                </a:lnTo>
                <a:lnTo>
                  <a:pt x="1008" y="380"/>
                </a:lnTo>
                <a:lnTo>
                  <a:pt x="987" y="388"/>
                </a:lnTo>
                <a:lnTo>
                  <a:pt x="965" y="393"/>
                </a:lnTo>
                <a:lnTo>
                  <a:pt x="947" y="399"/>
                </a:lnTo>
                <a:lnTo>
                  <a:pt x="937" y="403"/>
                </a:lnTo>
                <a:lnTo>
                  <a:pt x="928" y="406"/>
                </a:lnTo>
                <a:lnTo>
                  <a:pt x="928" y="406"/>
                </a:lnTo>
                <a:lnTo>
                  <a:pt x="914" y="415"/>
                </a:lnTo>
                <a:lnTo>
                  <a:pt x="904" y="421"/>
                </a:lnTo>
                <a:lnTo>
                  <a:pt x="899" y="426"/>
                </a:lnTo>
                <a:lnTo>
                  <a:pt x="898" y="428"/>
                </a:lnTo>
                <a:lnTo>
                  <a:pt x="898" y="428"/>
                </a:lnTo>
                <a:lnTo>
                  <a:pt x="883" y="449"/>
                </a:lnTo>
                <a:lnTo>
                  <a:pt x="871" y="464"/>
                </a:lnTo>
                <a:lnTo>
                  <a:pt x="866" y="473"/>
                </a:lnTo>
                <a:lnTo>
                  <a:pt x="866" y="473"/>
                </a:lnTo>
                <a:lnTo>
                  <a:pt x="868" y="485"/>
                </a:lnTo>
                <a:lnTo>
                  <a:pt x="869" y="494"/>
                </a:lnTo>
                <a:lnTo>
                  <a:pt x="869" y="494"/>
                </a:lnTo>
                <a:lnTo>
                  <a:pt x="870" y="494"/>
                </a:lnTo>
                <a:lnTo>
                  <a:pt x="873" y="497"/>
                </a:lnTo>
                <a:lnTo>
                  <a:pt x="875" y="502"/>
                </a:lnTo>
                <a:lnTo>
                  <a:pt x="878" y="510"/>
                </a:lnTo>
                <a:lnTo>
                  <a:pt x="878" y="510"/>
                </a:lnTo>
                <a:lnTo>
                  <a:pt x="879" y="524"/>
                </a:lnTo>
                <a:lnTo>
                  <a:pt x="879" y="531"/>
                </a:lnTo>
                <a:lnTo>
                  <a:pt x="879" y="531"/>
                </a:lnTo>
                <a:lnTo>
                  <a:pt x="876" y="534"/>
                </a:lnTo>
                <a:lnTo>
                  <a:pt x="871" y="539"/>
                </a:lnTo>
                <a:lnTo>
                  <a:pt x="863" y="543"/>
                </a:lnTo>
                <a:lnTo>
                  <a:pt x="854" y="546"/>
                </a:lnTo>
                <a:lnTo>
                  <a:pt x="854" y="546"/>
                </a:lnTo>
                <a:lnTo>
                  <a:pt x="849" y="546"/>
                </a:lnTo>
                <a:lnTo>
                  <a:pt x="844" y="544"/>
                </a:lnTo>
                <a:lnTo>
                  <a:pt x="831" y="543"/>
                </a:lnTo>
                <a:lnTo>
                  <a:pt x="824" y="543"/>
                </a:lnTo>
                <a:lnTo>
                  <a:pt x="815" y="544"/>
                </a:lnTo>
                <a:lnTo>
                  <a:pt x="805" y="548"/>
                </a:lnTo>
                <a:lnTo>
                  <a:pt x="794" y="553"/>
                </a:lnTo>
                <a:lnTo>
                  <a:pt x="794" y="553"/>
                </a:lnTo>
                <a:lnTo>
                  <a:pt x="782" y="561"/>
                </a:lnTo>
                <a:lnTo>
                  <a:pt x="771" y="569"/>
                </a:lnTo>
                <a:lnTo>
                  <a:pt x="760" y="578"/>
                </a:lnTo>
                <a:lnTo>
                  <a:pt x="751" y="588"/>
                </a:lnTo>
                <a:lnTo>
                  <a:pt x="736" y="607"/>
                </a:lnTo>
                <a:lnTo>
                  <a:pt x="726" y="622"/>
                </a:lnTo>
                <a:lnTo>
                  <a:pt x="726" y="622"/>
                </a:lnTo>
                <a:lnTo>
                  <a:pt x="721" y="633"/>
                </a:lnTo>
                <a:lnTo>
                  <a:pt x="716" y="643"/>
                </a:lnTo>
                <a:lnTo>
                  <a:pt x="714" y="648"/>
                </a:lnTo>
                <a:lnTo>
                  <a:pt x="711" y="652"/>
                </a:lnTo>
                <a:lnTo>
                  <a:pt x="706" y="655"/>
                </a:lnTo>
                <a:lnTo>
                  <a:pt x="702" y="658"/>
                </a:lnTo>
                <a:lnTo>
                  <a:pt x="702" y="658"/>
                </a:lnTo>
                <a:lnTo>
                  <a:pt x="690" y="665"/>
                </a:lnTo>
                <a:lnTo>
                  <a:pt x="676" y="672"/>
                </a:lnTo>
                <a:lnTo>
                  <a:pt x="664" y="682"/>
                </a:lnTo>
                <a:lnTo>
                  <a:pt x="653" y="691"/>
                </a:lnTo>
                <a:lnTo>
                  <a:pt x="653" y="691"/>
                </a:lnTo>
                <a:lnTo>
                  <a:pt x="648" y="696"/>
                </a:lnTo>
                <a:lnTo>
                  <a:pt x="646" y="700"/>
                </a:lnTo>
                <a:lnTo>
                  <a:pt x="643" y="706"/>
                </a:lnTo>
                <a:lnTo>
                  <a:pt x="641" y="710"/>
                </a:lnTo>
                <a:lnTo>
                  <a:pt x="638" y="714"/>
                </a:lnTo>
                <a:lnTo>
                  <a:pt x="633" y="717"/>
                </a:lnTo>
                <a:lnTo>
                  <a:pt x="627" y="722"/>
                </a:lnTo>
                <a:lnTo>
                  <a:pt x="627" y="722"/>
                </a:lnTo>
                <a:lnTo>
                  <a:pt x="598" y="740"/>
                </a:lnTo>
                <a:lnTo>
                  <a:pt x="558" y="763"/>
                </a:lnTo>
                <a:lnTo>
                  <a:pt x="522" y="783"/>
                </a:lnTo>
                <a:lnTo>
                  <a:pt x="504" y="791"/>
                </a:lnTo>
                <a:lnTo>
                  <a:pt x="504" y="791"/>
                </a:lnTo>
                <a:lnTo>
                  <a:pt x="463" y="803"/>
                </a:lnTo>
                <a:lnTo>
                  <a:pt x="419" y="816"/>
                </a:lnTo>
                <a:lnTo>
                  <a:pt x="368" y="835"/>
                </a:lnTo>
                <a:lnTo>
                  <a:pt x="312" y="857"/>
                </a:lnTo>
                <a:lnTo>
                  <a:pt x="283" y="868"/>
                </a:lnTo>
                <a:lnTo>
                  <a:pt x="254" y="880"/>
                </a:lnTo>
                <a:lnTo>
                  <a:pt x="228" y="894"/>
                </a:lnTo>
                <a:lnTo>
                  <a:pt x="203" y="908"/>
                </a:lnTo>
                <a:lnTo>
                  <a:pt x="179" y="922"/>
                </a:lnTo>
                <a:lnTo>
                  <a:pt x="159" y="936"/>
                </a:lnTo>
                <a:lnTo>
                  <a:pt x="159" y="936"/>
                </a:lnTo>
                <a:lnTo>
                  <a:pt x="123" y="965"/>
                </a:lnTo>
                <a:lnTo>
                  <a:pt x="89" y="993"/>
                </a:lnTo>
                <a:lnTo>
                  <a:pt x="74" y="1007"/>
                </a:lnTo>
                <a:lnTo>
                  <a:pt x="59" y="1022"/>
                </a:lnTo>
                <a:lnTo>
                  <a:pt x="46" y="1036"/>
                </a:lnTo>
                <a:lnTo>
                  <a:pt x="35" y="1051"/>
                </a:lnTo>
                <a:lnTo>
                  <a:pt x="24" y="1065"/>
                </a:lnTo>
                <a:lnTo>
                  <a:pt x="15" y="1080"/>
                </a:lnTo>
                <a:lnTo>
                  <a:pt x="9" y="1094"/>
                </a:lnTo>
                <a:lnTo>
                  <a:pt x="4" y="1108"/>
                </a:lnTo>
                <a:lnTo>
                  <a:pt x="1" y="1123"/>
                </a:lnTo>
                <a:lnTo>
                  <a:pt x="0" y="1136"/>
                </a:lnTo>
                <a:lnTo>
                  <a:pt x="1" y="1150"/>
                </a:lnTo>
                <a:lnTo>
                  <a:pt x="5" y="1165"/>
                </a:lnTo>
                <a:lnTo>
                  <a:pt x="5" y="1165"/>
                </a:lnTo>
                <a:lnTo>
                  <a:pt x="9" y="1171"/>
                </a:lnTo>
                <a:lnTo>
                  <a:pt x="12" y="1178"/>
                </a:lnTo>
                <a:lnTo>
                  <a:pt x="17" y="1183"/>
                </a:lnTo>
                <a:lnTo>
                  <a:pt x="24" y="1187"/>
                </a:lnTo>
                <a:lnTo>
                  <a:pt x="30" y="1190"/>
                </a:lnTo>
                <a:lnTo>
                  <a:pt x="36" y="1193"/>
                </a:lnTo>
                <a:lnTo>
                  <a:pt x="45" y="1195"/>
                </a:lnTo>
                <a:lnTo>
                  <a:pt x="54" y="1198"/>
                </a:lnTo>
                <a:lnTo>
                  <a:pt x="72" y="1199"/>
                </a:lnTo>
                <a:lnTo>
                  <a:pt x="94" y="1199"/>
                </a:lnTo>
                <a:lnTo>
                  <a:pt x="116" y="1197"/>
                </a:lnTo>
                <a:lnTo>
                  <a:pt x="140" y="1192"/>
                </a:lnTo>
                <a:lnTo>
                  <a:pt x="165" y="1187"/>
                </a:lnTo>
                <a:lnTo>
                  <a:pt x="190" y="1179"/>
                </a:lnTo>
                <a:lnTo>
                  <a:pt x="216" y="1171"/>
                </a:lnTo>
                <a:lnTo>
                  <a:pt x="241" y="1163"/>
                </a:lnTo>
                <a:lnTo>
                  <a:pt x="292" y="1143"/>
                </a:lnTo>
                <a:lnTo>
                  <a:pt x="337" y="1123"/>
                </a:lnTo>
                <a:lnTo>
                  <a:pt x="337" y="1123"/>
                </a:lnTo>
                <a:lnTo>
                  <a:pt x="374" y="1104"/>
                </a:lnTo>
                <a:lnTo>
                  <a:pt x="406" y="1087"/>
                </a:lnTo>
                <a:lnTo>
                  <a:pt x="451" y="1062"/>
                </a:lnTo>
                <a:lnTo>
                  <a:pt x="474" y="1047"/>
                </a:lnTo>
                <a:lnTo>
                  <a:pt x="481" y="1042"/>
                </a:lnTo>
                <a:lnTo>
                  <a:pt x="481" y="1042"/>
                </a:lnTo>
                <a:lnTo>
                  <a:pt x="488" y="1059"/>
                </a:lnTo>
                <a:lnTo>
                  <a:pt x="493" y="1076"/>
                </a:lnTo>
                <a:lnTo>
                  <a:pt x="494" y="1086"/>
                </a:lnTo>
                <a:lnTo>
                  <a:pt x="497" y="1096"/>
                </a:lnTo>
                <a:lnTo>
                  <a:pt x="497" y="1096"/>
                </a:lnTo>
                <a:lnTo>
                  <a:pt x="497" y="1113"/>
                </a:lnTo>
                <a:lnTo>
                  <a:pt x="497" y="1123"/>
                </a:lnTo>
                <a:lnTo>
                  <a:pt x="498" y="1126"/>
                </a:lnTo>
                <a:lnTo>
                  <a:pt x="499" y="1128"/>
                </a:lnTo>
                <a:lnTo>
                  <a:pt x="503" y="1129"/>
                </a:lnTo>
                <a:lnTo>
                  <a:pt x="508" y="1128"/>
                </a:lnTo>
                <a:lnTo>
                  <a:pt x="508" y="1128"/>
                </a:lnTo>
                <a:lnTo>
                  <a:pt x="526" y="1124"/>
                </a:lnTo>
                <a:lnTo>
                  <a:pt x="547" y="1121"/>
                </a:lnTo>
                <a:lnTo>
                  <a:pt x="557" y="1120"/>
                </a:lnTo>
                <a:lnTo>
                  <a:pt x="567" y="1119"/>
                </a:lnTo>
                <a:lnTo>
                  <a:pt x="575" y="1120"/>
                </a:lnTo>
                <a:lnTo>
                  <a:pt x="578" y="1123"/>
                </a:lnTo>
                <a:lnTo>
                  <a:pt x="578" y="1123"/>
                </a:lnTo>
                <a:lnTo>
                  <a:pt x="585" y="1129"/>
                </a:lnTo>
                <a:lnTo>
                  <a:pt x="590" y="1136"/>
                </a:lnTo>
                <a:lnTo>
                  <a:pt x="597" y="1144"/>
                </a:lnTo>
                <a:lnTo>
                  <a:pt x="602" y="1148"/>
                </a:lnTo>
                <a:lnTo>
                  <a:pt x="607" y="1150"/>
                </a:lnTo>
                <a:lnTo>
                  <a:pt x="607" y="1150"/>
                </a:lnTo>
                <a:lnTo>
                  <a:pt x="615" y="1151"/>
                </a:lnTo>
                <a:lnTo>
                  <a:pt x="625" y="1151"/>
                </a:lnTo>
                <a:lnTo>
                  <a:pt x="636" y="1149"/>
                </a:lnTo>
                <a:lnTo>
                  <a:pt x="647" y="1146"/>
                </a:lnTo>
                <a:lnTo>
                  <a:pt x="672" y="1140"/>
                </a:lnTo>
                <a:lnTo>
                  <a:pt x="686" y="1138"/>
                </a:lnTo>
                <a:lnTo>
                  <a:pt x="699" y="1136"/>
                </a:lnTo>
                <a:lnTo>
                  <a:pt x="699" y="1136"/>
                </a:lnTo>
                <a:lnTo>
                  <a:pt x="732" y="1138"/>
                </a:lnTo>
                <a:lnTo>
                  <a:pt x="746" y="1139"/>
                </a:lnTo>
                <a:lnTo>
                  <a:pt x="746" y="1139"/>
                </a:lnTo>
                <a:lnTo>
                  <a:pt x="751" y="1138"/>
                </a:lnTo>
                <a:lnTo>
                  <a:pt x="756" y="1136"/>
                </a:lnTo>
                <a:lnTo>
                  <a:pt x="762" y="1134"/>
                </a:lnTo>
                <a:lnTo>
                  <a:pt x="769" y="1133"/>
                </a:lnTo>
                <a:lnTo>
                  <a:pt x="769" y="1133"/>
                </a:lnTo>
                <a:lnTo>
                  <a:pt x="839" y="1134"/>
                </a:lnTo>
                <a:lnTo>
                  <a:pt x="839" y="1134"/>
                </a:lnTo>
                <a:lnTo>
                  <a:pt x="874" y="1134"/>
                </a:lnTo>
                <a:lnTo>
                  <a:pt x="874" y="1134"/>
                </a:lnTo>
                <a:lnTo>
                  <a:pt x="879" y="1136"/>
                </a:lnTo>
                <a:lnTo>
                  <a:pt x="894" y="1141"/>
                </a:lnTo>
                <a:lnTo>
                  <a:pt x="904" y="1145"/>
                </a:lnTo>
                <a:lnTo>
                  <a:pt x="916" y="1148"/>
                </a:lnTo>
                <a:lnTo>
                  <a:pt x="929" y="1149"/>
                </a:lnTo>
                <a:lnTo>
                  <a:pt x="943" y="1149"/>
                </a:lnTo>
                <a:lnTo>
                  <a:pt x="943" y="1149"/>
                </a:lnTo>
                <a:lnTo>
                  <a:pt x="970" y="1149"/>
                </a:lnTo>
                <a:lnTo>
                  <a:pt x="993" y="1148"/>
                </a:lnTo>
                <a:lnTo>
                  <a:pt x="1009" y="1145"/>
                </a:lnTo>
                <a:lnTo>
                  <a:pt x="1014" y="1144"/>
                </a:lnTo>
                <a:lnTo>
                  <a:pt x="1018" y="1141"/>
                </a:lnTo>
                <a:lnTo>
                  <a:pt x="1018" y="1141"/>
                </a:lnTo>
                <a:lnTo>
                  <a:pt x="1022" y="1136"/>
                </a:lnTo>
                <a:lnTo>
                  <a:pt x="1027" y="1133"/>
                </a:lnTo>
                <a:lnTo>
                  <a:pt x="1034" y="1130"/>
                </a:lnTo>
                <a:lnTo>
                  <a:pt x="1034" y="1130"/>
                </a:lnTo>
                <a:lnTo>
                  <a:pt x="1033" y="1138"/>
                </a:lnTo>
                <a:lnTo>
                  <a:pt x="1032" y="1144"/>
                </a:lnTo>
                <a:lnTo>
                  <a:pt x="1032" y="1153"/>
                </a:lnTo>
                <a:lnTo>
                  <a:pt x="1033" y="1160"/>
                </a:lnTo>
                <a:lnTo>
                  <a:pt x="1035" y="1169"/>
                </a:lnTo>
                <a:lnTo>
                  <a:pt x="1038" y="1173"/>
                </a:lnTo>
                <a:lnTo>
                  <a:pt x="1040" y="1175"/>
                </a:lnTo>
                <a:lnTo>
                  <a:pt x="1044" y="1178"/>
                </a:lnTo>
                <a:lnTo>
                  <a:pt x="1048" y="1179"/>
                </a:lnTo>
                <a:lnTo>
                  <a:pt x="1048" y="1179"/>
                </a:lnTo>
                <a:lnTo>
                  <a:pt x="1067" y="1183"/>
                </a:lnTo>
                <a:lnTo>
                  <a:pt x="1086" y="1185"/>
                </a:lnTo>
                <a:lnTo>
                  <a:pt x="1104" y="1187"/>
                </a:lnTo>
                <a:lnTo>
                  <a:pt x="1124" y="1189"/>
                </a:lnTo>
                <a:lnTo>
                  <a:pt x="1124" y="1189"/>
                </a:lnTo>
                <a:lnTo>
                  <a:pt x="1142" y="1193"/>
                </a:lnTo>
                <a:lnTo>
                  <a:pt x="1149" y="1194"/>
                </a:lnTo>
                <a:lnTo>
                  <a:pt x="1158" y="1194"/>
                </a:lnTo>
                <a:lnTo>
                  <a:pt x="1167" y="1193"/>
                </a:lnTo>
                <a:lnTo>
                  <a:pt x="1177" y="1192"/>
                </a:lnTo>
                <a:lnTo>
                  <a:pt x="1188" y="1188"/>
                </a:lnTo>
                <a:lnTo>
                  <a:pt x="1202" y="1184"/>
                </a:lnTo>
                <a:lnTo>
                  <a:pt x="1202" y="1184"/>
                </a:lnTo>
                <a:lnTo>
                  <a:pt x="1226" y="1175"/>
                </a:lnTo>
                <a:lnTo>
                  <a:pt x="1235" y="1171"/>
                </a:lnTo>
                <a:lnTo>
                  <a:pt x="1241" y="1169"/>
                </a:lnTo>
                <a:lnTo>
                  <a:pt x="1246" y="1165"/>
                </a:lnTo>
                <a:lnTo>
                  <a:pt x="1248" y="1161"/>
                </a:lnTo>
                <a:lnTo>
                  <a:pt x="1251" y="1156"/>
                </a:lnTo>
                <a:lnTo>
                  <a:pt x="1252" y="1150"/>
                </a:lnTo>
                <a:lnTo>
                  <a:pt x="1252" y="1150"/>
                </a:lnTo>
                <a:lnTo>
                  <a:pt x="1251" y="1144"/>
                </a:lnTo>
                <a:lnTo>
                  <a:pt x="1250" y="1139"/>
                </a:lnTo>
                <a:lnTo>
                  <a:pt x="1248" y="1134"/>
                </a:lnTo>
                <a:lnTo>
                  <a:pt x="1246" y="1130"/>
                </a:lnTo>
                <a:lnTo>
                  <a:pt x="1241" y="1124"/>
                </a:lnTo>
                <a:lnTo>
                  <a:pt x="1240" y="1120"/>
                </a:lnTo>
                <a:lnTo>
                  <a:pt x="1240" y="1120"/>
                </a:lnTo>
                <a:lnTo>
                  <a:pt x="1241" y="1118"/>
                </a:lnTo>
                <a:lnTo>
                  <a:pt x="1243" y="1114"/>
                </a:lnTo>
                <a:lnTo>
                  <a:pt x="1246" y="1109"/>
                </a:lnTo>
                <a:lnTo>
                  <a:pt x="1248" y="1101"/>
                </a:lnTo>
                <a:lnTo>
                  <a:pt x="1248" y="1101"/>
                </a:lnTo>
                <a:lnTo>
                  <a:pt x="1252" y="1081"/>
                </a:lnTo>
                <a:lnTo>
                  <a:pt x="1252" y="1067"/>
                </a:lnTo>
                <a:lnTo>
                  <a:pt x="1252" y="1067"/>
                </a:lnTo>
                <a:lnTo>
                  <a:pt x="1256" y="1056"/>
                </a:lnTo>
                <a:lnTo>
                  <a:pt x="1258" y="1047"/>
                </a:lnTo>
                <a:lnTo>
                  <a:pt x="1261" y="1042"/>
                </a:lnTo>
                <a:lnTo>
                  <a:pt x="1261" y="1042"/>
                </a:lnTo>
                <a:lnTo>
                  <a:pt x="1277" y="1007"/>
                </a:lnTo>
                <a:lnTo>
                  <a:pt x="1292" y="975"/>
                </a:lnTo>
                <a:lnTo>
                  <a:pt x="1292" y="975"/>
                </a:lnTo>
                <a:lnTo>
                  <a:pt x="1307" y="959"/>
                </a:lnTo>
                <a:lnTo>
                  <a:pt x="1321" y="947"/>
                </a:lnTo>
                <a:lnTo>
                  <a:pt x="1328" y="942"/>
                </a:lnTo>
                <a:lnTo>
                  <a:pt x="1333" y="938"/>
                </a:lnTo>
                <a:lnTo>
                  <a:pt x="1333" y="938"/>
                </a:lnTo>
                <a:lnTo>
                  <a:pt x="1347" y="931"/>
                </a:lnTo>
                <a:lnTo>
                  <a:pt x="1362" y="918"/>
                </a:lnTo>
                <a:lnTo>
                  <a:pt x="1380" y="904"/>
                </a:lnTo>
                <a:lnTo>
                  <a:pt x="1380" y="904"/>
                </a:lnTo>
                <a:lnTo>
                  <a:pt x="1385" y="904"/>
                </a:lnTo>
                <a:lnTo>
                  <a:pt x="1397" y="904"/>
                </a:lnTo>
                <a:lnTo>
                  <a:pt x="1406" y="904"/>
                </a:lnTo>
                <a:lnTo>
                  <a:pt x="1414" y="903"/>
                </a:lnTo>
                <a:lnTo>
                  <a:pt x="1421" y="901"/>
                </a:lnTo>
                <a:lnTo>
                  <a:pt x="1427" y="897"/>
                </a:lnTo>
                <a:lnTo>
                  <a:pt x="1427" y="897"/>
                </a:lnTo>
                <a:lnTo>
                  <a:pt x="1439" y="889"/>
                </a:lnTo>
                <a:lnTo>
                  <a:pt x="1446" y="882"/>
                </a:lnTo>
                <a:lnTo>
                  <a:pt x="1451" y="875"/>
                </a:lnTo>
                <a:lnTo>
                  <a:pt x="1454" y="873"/>
                </a:lnTo>
                <a:lnTo>
                  <a:pt x="1454" y="873"/>
                </a:lnTo>
                <a:lnTo>
                  <a:pt x="1493" y="849"/>
                </a:lnTo>
                <a:lnTo>
                  <a:pt x="1500" y="833"/>
                </a:lnTo>
                <a:lnTo>
                  <a:pt x="1500" y="833"/>
                </a:lnTo>
                <a:lnTo>
                  <a:pt x="1504" y="834"/>
                </a:lnTo>
                <a:lnTo>
                  <a:pt x="1514" y="837"/>
                </a:lnTo>
                <a:lnTo>
                  <a:pt x="1519" y="838"/>
                </a:lnTo>
                <a:lnTo>
                  <a:pt x="1525" y="838"/>
                </a:lnTo>
                <a:lnTo>
                  <a:pt x="1531" y="837"/>
                </a:lnTo>
                <a:lnTo>
                  <a:pt x="1536" y="834"/>
                </a:lnTo>
                <a:lnTo>
                  <a:pt x="1536" y="834"/>
                </a:lnTo>
                <a:lnTo>
                  <a:pt x="1543" y="828"/>
                </a:lnTo>
                <a:lnTo>
                  <a:pt x="1546" y="824"/>
                </a:lnTo>
                <a:lnTo>
                  <a:pt x="1549" y="818"/>
                </a:lnTo>
                <a:lnTo>
                  <a:pt x="1553" y="804"/>
                </a:lnTo>
                <a:lnTo>
                  <a:pt x="1553" y="804"/>
                </a:lnTo>
                <a:lnTo>
                  <a:pt x="1559" y="784"/>
                </a:lnTo>
                <a:lnTo>
                  <a:pt x="1566" y="764"/>
                </a:lnTo>
                <a:lnTo>
                  <a:pt x="1571" y="754"/>
                </a:lnTo>
                <a:lnTo>
                  <a:pt x="1578" y="744"/>
                </a:lnTo>
                <a:lnTo>
                  <a:pt x="1585" y="734"/>
                </a:lnTo>
                <a:lnTo>
                  <a:pt x="1594" y="724"/>
                </a:lnTo>
                <a:lnTo>
                  <a:pt x="1594" y="724"/>
                </a:lnTo>
                <a:lnTo>
                  <a:pt x="1608" y="709"/>
                </a:lnTo>
                <a:lnTo>
                  <a:pt x="1615" y="700"/>
                </a:lnTo>
                <a:lnTo>
                  <a:pt x="1618" y="696"/>
                </a:lnTo>
                <a:lnTo>
                  <a:pt x="1620" y="695"/>
                </a:lnTo>
                <a:lnTo>
                  <a:pt x="1620" y="695"/>
                </a:lnTo>
                <a:lnTo>
                  <a:pt x="1627" y="692"/>
                </a:lnTo>
                <a:lnTo>
                  <a:pt x="1632" y="689"/>
                </a:lnTo>
                <a:lnTo>
                  <a:pt x="1639" y="685"/>
                </a:lnTo>
                <a:lnTo>
                  <a:pt x="1648" y="677"/>
                </a:lnTo>
                <a:lnTo>
                  <a:pt x="1658" y="668"/>
                </a:lnTo>
                <a:lnTo>
                  <a:pt x="1668" y="656"/>
                </a:lnTo>
                <a:lnTo>
                  <a:pt x="1679" y="642"/>
                </a:lnTo>
                <a:lnTo>
                  <a:pt x="1679" y="642"/>
                </a:lnTo>
                <a:lnTo>
                  <a:pt x="1688" y="627"/>
                </a:lnTo>
                <a:lnTo>
                  <a:pt x="1694" y="615"/>
                </a:lnTo>
                <a:lnTo>
                  <a:pt x="1698" y="606"/>
                </a:lnTo>
                <a:lnTo>
                  <a:pt x="1699" y="597"/>
                </a:lnTo>
                <a:lnTo>
                  <a:pt x="1703" y="586"/>
                </a:lnTo>
                <a:lnTo>
                  <a:pt x="1704" y="579"/>
                </a:lnTo>
                <a:lnTo>
                  <a:pt x="1708" y="573"/>
                </a:lnTo>
                <a:lnTo>
                  <a:pt x="1708" y="573"/>
                </a:lnTo>
                <a:lnTo>
                  <a:pt x="1720" y="556"/>
                </a:lnTo>
                <a:lnTo>
                  <a:pt x="1740" y="528"/>
                </a:lnTo>
                <a:lnTo>
                  <a:pt x="1749" y="513"/>
                </a:lnTo>
                <a:lnTo>
                  <a:pt x="1758" y="497"/>
                </a:lnTo>
                <a:lnTo>
                  <a:pt x="1766" y="480"/>
                </a:lnTo>
                <a:lnTo>
                  <a:pt x="1767" y="473"/>
                </a:lnTo>
                <a:lnTo>
                  <a:pt x="1769" y="465"/>
                </a:lnTo>
                <a:lnTo>
                  <a:pt x="1769" y="465"/>
                </a:lnTo>
                <a:lnTo>
                  <a:pt x="1772" y="435"/>
                </a:lnTo>
                <a:lnTo>
                  <a:pt x="1773" y="410"/>
                </a:lnTo>
                <a:lnTo>
                  <a:pt x="1772" y="400"/>
                </a:lnTo>
                <a:lnTo>
                  <a:pt x="1771" y="391"/>
                </a:lnTo>
                <a:lnTo>
                  <a:pt x="1768" y="384"/>
                </a:lnTo>
                <a:lnTo>
                  <a:pt x="1766" y="380"/>
                </a:lnTo>
                <a:lnTo>
                  <a:pt x="1766" y="380"/>
                </a:lnTo>
                <a:lnTo>
                  <a:pt x="1725" y="344"/>
                </a:lnTo>
                <a:lnTo>
                  <a:pt x="1694" y="313"/>
                </a:lnTo>
                <a:lnTo>
                  <a:pt x="1694" y="313"/>
                </a:lnTo>
                <a:lnTo>
                  <a:pt x="1658" y="298"/>
                </a:lnTo>
                <a:lnTo>
                  <a:pt x="1630" y="287"/>
                </a:lnTo>
                <a:lnTo>
                  <a:pt x="1620" y="282"/>
                </a:lnTo>
                <a:lnTo>
                  <a:pt x="1614" y="278"/>
                </a:lnTo>
                <a:lnTo>
                  <a:pt x="1614" y="278"/>
                </a:lnTo>
                <a:lnTo>
                  <a:pt x="1600" y="267"/>
                </a:lnTo>
                <a:lnTo>
                  <a:pt x="1595" y="263"/>
                </a:lnTo>
                <a:lnTo>
                  <a:pt x="1595" y="263"/>
                </a:lnTo>
                <a:lnTo>
                  <a:pt x="1599" y="252"/>
                </a:lnTo>
                <a:lnTo>
                  <a:pt x="1605" y="223"/>
                </a:lnTo>
                <a:lnTo>
                  <a:pt x="1613" y="188"/>
                </a:lnTo>
                <a:lnTo>
                  <a:pt x="1615" y="171"/>
                </a:lnTo>
                <a:lnTo>
                  <a:pt x="1617" y="154"/>
                </a:lnTo>
                <a:lnTo>
                  <a:pt x="1617" y="154"/>
                </a:lnTo>
                <a:lnTo>
                  <a:pt x="1615" y="139"/>
                </a:lnTo>
                <a:lnTo>
                  <a:pt x="1615" y="122"/>
                </a:lnTo>
                <a:lnTo>
                  <a:pt x="1613" y="104"/>
                </a:lnTo>
                <a:lnTo>
                  <a:pt x="1609" y="86"/>
                </a:lnTo>
                <a:lnTo>
                  <a:pt x="1604" y="69"/>
                </a:lnTo>
                <a:lnTo>
                  <a:pt x="1596" y="53"/>
                </a:lnTo>
                <a:lnTo>
                  <a:pt x="1591" y="45"/>
                </a:lnTo>
                <a:lnTo>
                  <a:pt x="1586" y="38"/>
                </a:lnTo>
                <a:lnTo>
                  <a:pt x="1580" y="31"/>
                </a:lnTo>
                <a:lnTo>
                  <a:pt x="1574" y="26"/>
                </a:lnTo>
                <a:lnTo>
                  <a:pt x="1574" y="26"/>
                </a:lnTo>
                <a:lnTo>
                  <a:pt x="1566" y="21"/>
                </a:lnTo>
                <a:lnTo>
                  <a:pt x="1558" y="16"/>
                </a:lnTo>
                <a:lnTo>
                  <a:pt x="1548" y="12"/>
                </a:lnTo>
                <a:lnTo>
                  <a:pt x="1538" y="9"/>
                </a:lnTo>
                <a:lnTo>
                  <a:pt x="1515" y="4"/>
                </a:lnTo>
                <a:lnTo>
                  <a:pt x="1491" y="0"/>
                </a:lnTo>
                <a:lnTo>
                  <a:pt x="1467" y="0"/>
                </a:lnTo>
                <a:lnTo>
                  <a:pt x="1455" y="1"/>
                </a:lnTo>
                <a:lnTo>
                  <a:pt x="1444" y="2"/>
                </a:lnTo>
                <a:lnTo>
                  <a:pt x="1432" y="5"/>
                </a:lnTo>
                <a:lnTo>
                  <a:pt x="1421" y="9"/>
                </a:lnTo>
                <a:lnTo>
                  <a:pt x="1411" y="12"/>
                </a:lnTo>
                <a:lnTo>
                  <a:pt x="1402" y="17"/>
                </a:lnTo>
                <a:lnTo>
                  <a:pt x="1402" y="17"/>
                </a:lnTo>
                <a:lnTo>
                  <a:pt x="1392" y="25"/>
                </a:lnTo>
                <a:lnTo>
                  <a:pt x="1385" y="34"/>
                </a:lnTo>
                <a:lnTo>
                  <a:pt x="1377" y="44"/>
                </a:lnTo>
                <a:lnTo>
                  <a:pt x="1371" y="56"/>
                </a:lnTo>
                <a:lnTo>
                  <a:pt x="1365" y="70"/>
                </a:lnTo>
                <a:lnTo>
                  <a:pt x="1360" y="84"/>
                </a:lnTo>
                <a:lnTo>
                  <a:pt x="1351" y="113"/>
                </a:lnTo>
                <a:lnTo>
                  <a:pt x="1345" y="140"/>
                </a:lnTo>
                <a:lnTo>
                  <a:pt x="1340" y="164"/>
                </a:lnTo>
                <a:lnTo>
                  <a:pt x="1337" y="187"/>
                </a:lnTo>
                <a:lnTo>
                  <a:pt x="1311" y="186"/>
                </a:lnTo>
                <a:close/>
                <a:moveTo>
                  <a:pt x="1260" y="414"/>
                </a:moveTo>
                <a:lnTo>
                  <a:pt x="1265" y="454"/>
                </a:lnTo>
                <a:lnTo>
                  <a:pt x="1265" y="454"/>
                </a:lnTo>
                <a:lnTo>
                  <a:pt x="1271" y="462"/>
                </a:lnTo>
                <a:lnTo>
                  <a:pt x="1283" y="479"/>
                </a:lnTo>
                <a:lnTo>
                  <a:pt x="1283" y="479"/>
                </a:lnTo>
                <a:lnTo>
                  <a:pt x="1286" y="483"/>
                </a:lnTo>
                <a:lnTo>
                  <a:pt x="1287" y="485"/>
                </a:lnTo>
                <a:lnTo>
                  <a:pt x="1287" y="488"/>
                </a:lnTo>
                <a:lnTo>
                  <a:pt x="1286" y="490"/>
                </a:lnTo>
                <a:lnTo>
                  <a:pt x="1281" y="494"/>
                </a:lnTo>
                <a:lnTo>
                  <a:pt x="1276" y="498"/>
                </a:lnTo>
                <a:lnTo>
                  <a:pt x="1276" y="498"/>
                </a:lnTo>
                <a:lnTo>
                  <a:pt x="1263" y="512"/>
                </a:lnTo>
                <a:lnTo>
                  <a:pt x="1257" y="519"/>
                </a:lnTo>
                <a:lnTo>
                  <a:pt x="1252" y="528"/>
                </a:lnTo>
                <a:lnTo>
                  <a:pt x="1252" y="528"/>
                </a:lnTo>
                <a:lnTo>
                  <a:pt x="1228" y="572"/>
                </a:lnTo>
                <a:lnTo>
                  <a:pt x="959" y="573"/>
                </a:lnTo>
                <a:lnTo>
                  <a:pt x="959" y="573"/>
                </a:lnTo>
                <a:lnTo>
                  <a:pt x="953" y="562"/>
                </a:lnTo>
                <a:lnTo>
                  <a:pt x="947" y="547"/>
                </a:lnTo>
                <a:lnTo>
                  <a:pt x="947" y="547"/>
                </a:lnTo>
                <a:lnTo>
                  <a:pt x="945" y="544"/>
                </a:lnTo>
                <a:lnTo>
                  <a:pt x="947" y="542"/>
                </a:lnTo>
                <a:lnTo>
                  <a:pt x="949" y="539"/>
                </a:lnTo>
                <a:lnTo>
                  <a:pt x="952" y="538"/>
                </a:lnTo>
                <a:lnTo>
                  <a:pt x="952" y="538"/>
                </a:lnTo>
                <a:lnTo>
                  <a:pt x="957" y="533"/>
                </a:lnTo>
                <a:lnTo>
                  <a:pt x="963" y="522"/>
                </a:lnTo>
                <a:lnTo>
                  <a:pt x="963" y="522"/>
                </a:lnTo>
                <a:lnTo>
                  <a:pt x="965" y="515"/>
                </a:lnTo>
                <a:lnTo>
                  <a:pt x="967" y="510"/>
                </a:lnTo>
                <a:lnTo>
                  <a:pt x="968" y="507"/>
                </a:lnTo>
                <a:lnTo>
                  <a:pt x="970" y="505"/>
                </a:lnTo>
                <a:lnTo>
                  <a:pt x="970" y="505"/>
                </a:lnTo>
                <a:lnTo>
                  <a:pt x="974" y="503"/>
                </a:lnTo>
                <a:lnTo>
                  <a:pt x="978" y="503"/>
                </a:lnTo>
                <a:lnTo>
                  <a:pt x="982" y="502"/>
                </a:lnTo>
                <a:lnTo>
                  <a:pt x="982" y="502"/>
                </a:lnTo>
                <a:lnTo>
                  <a:pt x="990" y="499"/>
                </a:lnTo>
                <a:lnTo>
                  <a:pt x="1000" y="497"/>
                </a:lnTo>
                <a:lnTo>
                  <a:pt x="1009" y="492"/>
                </a:lnTo>
                <a:lnTo>
                  <a:pt x="1009" y="492"/>
                </a:lnTo>
                <a:lnTo>
                  <a:pt x="1013" y="490"/>
                </a:lnTo>
                <a:lnTo>
                  <a:pt x="1015" y="488"/>
                </a:lnTo>
                <a:lnTo>
                  <a:pt x="1017" y="483"/>
                </a:lnTo>
                <a:lnTo>
                  <a:pt x="1017" y="479"/>
                </a:lnTo>
                <a:lnTo>
                  <a:pt x="1018" y="475"/>
                </a:lnTo>
                <a:lnTo>
                  <a:pt x="1018" y="475"/>
                </a:lnTo>
                <a:lnTo>
                  <a:pt x="1020" y="474"/>
                </a:lnTo>
                <a:lnTo>
                  <a:pt x="1024" y="473"/>
                </a:lnTo>
                <a:lnTo>
                  <a:pt x="1029" y="473"/>
                </a:lnTo>
                <a:lnTo>
                  <a:pt x="1034" y="473"/>
                </a:lnTo>
                <a:lnTo>
                  <a:pt x="1034" y="473"/>
                </a:lnTo>
                <a:lnTo>
                  <a:pt x="1055" y="477"/>
                </a:lnTo>
                <a:lnTo>
                  <a:pt x="1072" y="479"/>
                </a:lnTo>
                <a:lnTo>
                  <a:pt x="1087" y="479"/>
                </a:lnTo>
                <a:lnTo>
                  <a:pt x="1087" y="479"/>
                </a:lnTo>
                <a:lnTo>
                  <a:pt x="1094" y="479"/>
                </a:lnTo>
                <a:lnTo>
                  <a:pt x="1102" y="477"/>
                </a:lnTo>
                <a:lnTo>
                  <a:pt x="1122" y="472"/>
                </a:lnTo>
                <a:lnTo>
                  <a:pt x="1142" y="464"/>
                </a:lnTo>
                <a:lnTo>
                  <a:pt x="1162" y="455"/>
                </a:lnTo>
                <a:lnTo>
                  <a:pt x="1162" y="455"/>
                </a:lnTo>
                <a:lnTo>
                  <a:pt x="1220" y="430"/>
                </a:lnTo>
                <a:lnTo>
                  <a:pt x="1260" y="414"/>
                </a:lnTo>
                <a:lnTo>
                  <a:pt x="1260" y="414"/>
                </a:lnTo>
                <a:close/>
                <a:moveTo>
                  <a:pt x="542" y="907"/>
                </a:moveTo>
                <a:lnTo>
                  <a:pt x="357" y="1010"/>
                </a:lnTo>
                <a:lnTo>
                  <a:pt x="357" y="1010"/>
                </a:lnTo>
                <a:lnTo>
                  <a:pt x="350" y="1011"/>
                </a:lnTo>
                <a:lnTo>
                  <a:pt x="338" y="1013"/>
                </a:lnTo>
                <a:lnTo>
                  <a:pt x="319" y="1018"/>
                </a:lnTo>
                <a:lnTo>
                  <a:pt x="309" y="1022"/>
                </a:lnTo>
                <a:lnTo>
                  <a:pt x="298" y="1028"/>
                </a:lnTo>
                <a:lnTo>
                  <a:pt x="298" y="1028"/>
                </a:lnTo>
                <a:lnTo>
                  <a:pt x="289" y="1035"/>
                </a:lnTo>
                <a:lnTo>
                  <a:pt x="280" y="1040"/>
                </a:lnTo>
                <a:lnTo>
                  <a:pt x="268" y="1051"/>
                </a:lnTo>
                <a:lnTo>
                  <a:pt x="262" y="1060"/>
                </a:lnTo>
                <a:lnTo>
                  <a:pt x="259" y="1062"/>
                </a:lnTo>
                <a:lnTo>
                  <a:pt x="259" y="1062"/>
                </a:lnTo>
                <a:lnTo>
                  <a:pt x="214" y="1079"/>
                </a:lnTo>
                <a:lnTo>
                  <a:pt x="181" y="1090"/>
                </a:lnTo>
                <a:lnTo>
                  <a:pt x="169" y="1094"/>
                </a:lnTo>
                <a:lnTo>
                  <a:pt x="163" y="1095"/>
                </a:lnTo>
                <a:lnTo>
                  <a:pt x="97" y="1095"/>
                </a:lnTo>
                <a:lnTo>
                  <a:pt x="97" y="1095"/>
                </a:lnTo>
                <a:lnTo>
                  <a:pt x="107" y="1085"/>
                </a:lnTo>
                <a:lnTo>
                  <a:pt x="120" y="1072"/>
                </a:lnTo>
                <a:lnTo>
                  <a:pt x="138" y="1056"/>
                </a:lnTo>
                <a:lnTo>
                  <a:pt x="161" y="1037"/>
                </a:lnTo>
                <a:lnTo>
                  <a:pt x="190" y="1016"/>
                </a:lnTo>
                <a:lnTo>
                  <a:pt x="226" y="992"/>
                </a:lnTo>
                <a:lnTo>
                  <a:pt x="269" y="968"/>
                </a:lnTo>
                <a:lnTo>
                  <a:pt x="269" y="968"/>
                </a:lnTo>
                <a:lnTo>
                  <a:pt x="313" y="946"/>
                </a:lnTo>
                <a:lnTo>
                  <a:pt x="353" y="928"/>
                </a:lnTo>
                <a:lnTo>
                  <a:pt x="388" y="914"/>
                </a:lnTo>
                <a:lnTo>
                  <a:pt x="419" y="903"/>
                </a:lnTo>
                <a:lnTo>
                  <a:pt x="446" y="896"/>
                </a:lnTo>
                <a:lnTo>
                  <a:pt x="469" y="889"/>
                </a:lnTo>
                <a:lnTo>
                  <a:pt x="488" y="887"/>
                </a:lnTo>
                <a:lnTo>
                  <a:pt x="504" y="885"/>
                </a:lnTo>
                <a:lnTo>
                  <a:pt x="504" y="885"/>
                </a:lnTo>
                <a:lnTo>
                  <a:pt x="517" y="885"/>
                </a:lnTo>
                <a:lnTo>
                  <a:pt x="527" y="888"/>
                </a:lnTo>
                <a:lnTo>
                  <a:pt x="533" y="891"/>
                </a:lnTo>
                <a:lnTo>
                  <a:pt x="538" y="896"/>
                </a:lnTo>
                <a:lnTo>
                  <a:pt x="541" y="899"/>
                </a:lnTo>
                <a:lnTo>
                  <a:pt x="542" y="903"/>
                </a:lnTo>
                <a:lnTo>
                  <a:pt x="542" y="907"/>
                </a:lnTo>
                <a:lnTo>
                  <a:pt x="542" y="9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43040758-3E27-47DD-B46E-025FB17D11D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752850" y="1449613"/>
            <a:ext cx="2279064" cy="1746477"/>
          </a:xfrm>
          <a:custGeom>
            <a:avLst/>
            <a:gdLst>
              <a:gd name="T0" fmla="*/ 719 w 1793"/>
              <a:gd name="T1" fmla="*/ 718 h 1374"/>
              <a:gd name="T2" fmla="*/ 602 w 1793"/>
              <a:gd name="T3" fmla="*/ 810 h 1374"/>
              <a:gd name="T4" fmla="*/ 488 w 1793"/>
              <a:gd name="T5" fmla="*/ 765 h 1374"/>
              <a:gd name="T6" fmla="*/ 413 w 1793"/>
              <a:gd name="T7" fmla="*/ 769 h 1374"/>
              <a:gd name="T8" fmla="*/ 398 w 1793"/>
              <a:gd name="T9" fmla="*/ 823 h 1374"/>
              <a:gd name="T10" fmla="*/ 405 w 1793"/>
              <a:gd name="T11" fmla="*/ 893 h 1374"/>
              <a:gd name="T12" fmla="*/ 354 w 1793"/>
              <a:gd name="T13" fmla="*/ 930 h 1374"/>
              <a:gd name="T14" fmla="*/ 329 w 1793"/>
              <a:gd name="T15" fmla="*/ 1030 h 1374"/>
              <a:gd name="T16" fmla="*/ 279 w 1793"/>
              <a:gd name="T17" fmla="*/ 1060 h 1374"/>
              <a:gd name="T18" fmla="*/ 246 w 1793"/>
              <a:gd name="T19" fmla="*/ 1088 h 1374"/>
              <a:gd name="T20" fmla="*/ 58 w 1793"/>
              <a:gd name="T21" fmla="*/ 1241 h 1374"/>
              <a:gd name="T22" fmla="*/ 1 w 1793"/>
              <a:gd name="T23" fmla="*/ 1328 h 1374"/>
              <a:gd name="T24" fmla="*/ 65 w 1793"/>
              <a:gd name="T25" fmla="*/ 1374 h 1374"/>
              <a:gd name="T26" fmla="*/ 269 w 1793"/>
              <a:gd name="T27" fmla="*/ 1308 h 1374"/>
              <a:gd name="T28" fmla="*/ 446 w 1793"/>
              <a:gd name="T29" fmla="*/ 1296 h 1374"/>
              <a:gd name="T30" fmla="*/ 527 w 1793"/>
              <a:gd name="T31" fmla="*/ 1342 h 1374"/>
              <a:gd name="T32" fmla="*/ 585 w 1793"/>
              <a:gd name="T33" fmla="*/ 1310 h 1374"/>
              <a:gd name="T34" fmla="*/ 653 w 1793"/>
              <a:gd name="T35" fmla="*/ 1328 h 1374"/>
              <a:gd name="T36" fmla="*/ 709 w 1793"/>
              <a:gd name="T37" fmla="*/ 1328 h 1374"/>
              <a:gd name="T38" fmla="*/ 875 w 1793"/>
              <a:gd name="T39" fmla="*/ 1310 h 1374"/>
              <a:gd name="T40" fmla="*/ 941 w 1793"/>
              <a:gd name="T41" fmla="*/ 1320 h 1374"/>
              <a:gd name="T42" fmla="*/ 953 w 1793"/>
              <a:gd name="T43" fmla="*/ 1292 h 1374"/>
              <a:gd name="T44" fmla="*/ 1006 w 1793"/>
              <a:gd name="T45" fmla="*/ 1272 h 1374"/>
              <a:gd name="T46" fmla="*/ 1072 w 1793"/>
              <a:gd name="T47" fmla="*/ 1242 h 1374"/>
              <a:gd name="T48" fmla="*/ 1123 w 1793"/>
              <a:gd name="T49" fmla="*/ 1221 h 1374"/>
              <a:gd name="T50" fmla="*/ 1125 w 1793"/>
              <a:gd name="T51" fmla="*/ 1251 h 1374"/>
              <a:gd name="T52" fmla="*/ 1083 w 1793"/>
              <a:gd name="T53" fmla="*/ 1323 h 1374"/>
              <a:gd name="T54" fmla="*/ 1135 w 1793"/>
              <a:gd name="T55" fmla="*/ 1351 h 1374"/>
              <a:gd name="T56" fmla="*/ 1237 w 1793"/>
              <a:gd name="T57" fmla="*/ 1371 h 1374"/>
              <a:gd name="T58" fmla="*/ 1294 w 1793"/>
              <a:gd name="T59" fmla="*/ 1344 h 1374"/>
              <a:gd name="T60" fmla="*/ 1254 w 1793"/>
              <a:gd name="T61" fmla="*/ 1305 h 1374"/>
              <a:gd name="T62" fmla="*/ 1279 w 1793"/>
              <a:gd name="T63" fmla="*/ 1249 h 1374"/>
              <a:gd name="T64" fmla="*/ 1434 w 1793"/>
              <a:gd name="T65" fmla="*/ 1014 h 1374"/>
              <a:gd name="T66" fmla="*/ 1510 w 1793"/>
              <a:gd name="T67" fmla="*/ 987 h 1374"/>
              <a:gd name="T68" fmla="*/ 1573 w 1793"/>
              <a:gd name="T69" fmla="*/ 984 h 1374"/>
              <a:gd name="T70" fmla="*/ 1577 w 1793"/>
              <a:gd name="T71" fmla="*/ 942 h 1374"/>
              <a:gd name="T72" fmla="*/ 1580 w 1793"/>
              <a:gd name="T73" fmla="*/ 896 h 1374"/>
              <a:gd name="T74" fmla="*/ 1667 w 1793"/>
              <a:gd name="T75" fmla="*/ 778 h 1374"/>
              <a:gd name="T76" fmla="*/ 1717 w 1793"/>
              <a:gd name="T77" fmla="*/ 640 h 1374"/>
              <a:gd name="T78" fmla="*/ 1793 w 1793"/>
              <a:gd name="T79" fmla="*/ 458 h 1374"/>
              <a:gd name="T80" fmla="*/ 1702 w 1793"/>
              <a:gd name="T81" fmla="*/ 345 h 1374"/>
              <a:gd name="T82" fmla="*/ 1602 w 1793"/>
              <a:gd name="T83" fmla="*/ 317 h 1374"/>
              <a:gd name="T84" fmla="*/ 1624 w 1793"/>
              <a:gd name="T85" fmla="*/ 200 h 1374"/>
              <a:gd name="T86" fmla="*/ 1601 w 1793"/>
              <a:gd name="T87" fmla="*/ 75 h 1374"/>
              <a:gd name="T88" fmla="*/ 1500 w 1793"/>
              <a:gd name="T89" fmla="*/ 5 h 1374"/>
              <a:gd name="T90" fmla="*/ 1386 w 1793"/>
              <a:gd name="T91" fmla="*/ 10 h 1374"/>
              <a:gd name="T92" fmla="*/ 1301 w 1793"/>
              <a:gd name="T93" fmla="*/ 84 h 1374"/>
              <a:gd name="T94" fmla="*/ 1249 w 1793"/>
              <a:gd name="T95" fmla="*/ 246 h 1374"/>
              <a:gd name="T96" fmla="*/ 1096 w 1793"/>
              <a:gd name="T97" fmla="*/ 324 h 1374"/>
              <a:gd name="T98" fmla="*/ 1036 w 1793"/>
              <a:gd name="T99" fmla="*/ 427 h 1374"/>
              <a:gd name="T100" fmla="*/ 1013 w 1793"/>
              <a:gd name="T101" fmla="*/ 458 h 1374"/>
              <a:gd name="T102" fmla="*/ 882 w 1793"/>
              <a:gd name="T103" fmla="*/ 539 h 1374"/>
              <a:gd name="T104" fmla="*/ 403 w 1793"/>
              <a:gd name="T105" fmla="*/ 941 h 1374"/>
              <a:gd name="T106" fmla="*/ 372 w 1793"/>
              <a:gd name="T107" fmla="*/ 981 h 1374"/>
              <a:gd name="T108" fmla="*/ 595 w 1793"/>
              <a:gd name="T109" fmla="*/ 1042 h 1374"/>
              <a:gd name="T110" fmla="*/ 493 w 1793"/>
              <a:gd name="T111" fmla="*/ 1121 h 1374"/>
              <a:gd name="T112" fmla="*/ 309 w 1793"/>
              <a:gd name="T113" fmla="*/ 1226 h 1374"/>
              <a:gd name="T114" fmla="*/ 200 w 1793"/>
              <a:gd name="T115" fmla="*/ 1280 h 1374"/>
              <a:gd name="T116" fmla="*/ 381 w 1793"/>
              <a:gd name="T117" fmla="*/ 1218 h 1374"/>
              <a:gd name="T118" fmla="*/ 279 w 1793"/>
              <a:gd name="T119" fmla="*/ 1275 h 1374"/>
              <a:gd name="T120" fmla="*/ 113 w 1793"/>
              <a:gd name="T121" fmla="*/ 1322 h 1374"/>
              <a:gd name="T122" fmla="*/ 333 w 1793"/>
              <a:gd name="T123" fmla="*/ 1172 h 1374"/>
              <a:gd name="T124" fmla="*/ 595 w 1793"/>
              <a:gd name="T125" fmla="*/ 1042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93" h="1374">
                <a:moveTo>
                  <a:pt x="867" y="596"/>
                </a:moveTo>
                <a:lnTo>
                  <a:pt x="867" y="596"/>
                </a:lnTo>
                <a:lnTo>
                  <a:pt x="843" y="612"/>
                </a:lnTo>
                <a:lnTo>
                  <a:pt x="817" y="631"/>
                </a:lnTo>
                <a:lnTo>
                  <a:pt x="788" y="655"/>
                </a:lnTo>
                <a:lnTo>
                  <a:pt x="788" y="655"/>
                </a:lnTo>
                <a:lnTo>
                  <a:pt x="761" y="676"/>
                </a:lnTo>
                <a:lnTo>
                  <a:pt x="743" y="694"/>
                </a:lnTo>
                <a:lnTo>
                  <a:pt x="719" y="718"/>
                </a:lnTo>
                <a:lnTo>
                  <a:pt x="719" y="718"/>
                </a:lnTo>
                <a:lnTo>
                  <a:pt x="711" y="724"/>
                </a:lnTo>
                <a:lnTo>
                  <a:pt x="700" y="733"/>
                </a:lnTo>
                <a:lnTo>
                  <a:pt x="670" y="753"/>
                </a:lnTo>
                <a:lnTo>
                  <a:pt x="639" y="775"/>
                </a:lnTo>
                <a:lnTo>
                  <a:pt x="626" y="787"/>
                </a:lnTo>
                <a:lnTo>
                  <a:pt x="617" y="795"/>
                </a:lnTo>
                <a:lnTo>
                  <a:pt x="617" y="795"/>
                </a:lnTo>
                <a:lnTo>
                  <a:pt x="602" y="810"/>
                </a:lnTo>
                <a:lnTo>
                  <a:pt x="589" y="824"/>
                </a:lnTo>
                <a:lnTo>
                  <a:pt x="572" y="838"/>
                </a:lnTo>
                <a:lnTo>
                  <a:pt x="572" y="838"/>
                </a:lnTo>
                <a:lnTo>
                  <a:pt x="564" y="827"/>
                </a:lnTo>
                <a:lnTo>
                  <a:pt x="541" y="803"/>
                </a:lnTo>
                <a:lnTo>
                  <a:pt x="527" y="790"/>
                </a:lnTo>
                <a:lnTo>
                  <a:pt x="511" y="778"/>
                </a:lnTo>
                <a:lnTo>
                  <a:pt x="496" y="769"/>
                </a:lnTo>
                <a:lnTo>
                  <a:pt x="488" y="765"/>
                </a:lnTo>
                <a:lnTo>
                  <a:pt x="482" y="763"/>
                </a:lnTo>
                <a:lnTo>
                  <a:pt x="482" y="763"/>
                </a:lnTo>
                <a:lnTo>
                  <a:pt x="468" y="760"/>
                </a:lnTo>
                <a:lnTo>
                  <a:pt x="456" y="758"/>
                </a:lnTo>
                <a:lnTo>
                  <a:pt x="443" y="758"/>
                </a:lnTo>
                <a:lnTo>
                  <a:pt x="432" y="759"/>
                </a:lnTo>
                <a:lnTo>
                  <a:pt x="422" y="763"/>
                </a:lnTo>
                <a:lnTo>
                  <a:pt x="417" y="765"/>
                </a:lnTo>
                <a:lnTo>
                  <a:pt x="413" y="769"/>
                </a:lnTo>
                <a:lnTo>
                  <a:pt x="408" y="773"/>
                </a:lnTo>
                <a:lnTo>
                  <a:pt x="406" y="779"/>
                </a:lnTo>
                <a:lnTo>
                  <a:pt x="402" y="785"/>
                </a:lnTo>
                <a:lnTo>
                  <a:pt x="400" y="793"/>
                </a:lnTo>
                <a:lnTo>
                  <a:pt x="400" y="793"/>
                </a:lnTo>
                <a:lnTo>
                  <a:pt x="398" y="800"/>
                </a:lnTo>
                <a:lnTo>
                  <a:pt x="397" y="808"/>
                </a:lnTo>
                <a:lnTo>
                  <a:pt x="397" y="815"/>
                </a:lnTo>
                <a:lnTo>
                  <a:pt x="398" y="823"/>
                </a:lnTo>
                <a:lnTo>
                  <a:pt x="402" y="837"/>
                </a:lnTo>
                <a:lnTo>
                  <a:pt x="408" y="848"/>
                </a:lnTo>
                <a:lnTo>
                  <a:pt x="415" y="858"/>
                </a:lnTo>
                <a:lnTo>
                  <a:pt x="421" y="866"/>
                </a:lnTo>
                <a:lnTo>
                  <a:pt x="427" y="872"/>
                </a:lnTo>
                <a:lnTo>
                  <a:pt x="427" y="872"/>
                </a:lnTo>
                <a:lnTo>
                  <a:pt x="417" y="882"/>
                </a:lnTo>
                <a:lnTo>
                  <a:pt x="408" y="891"/>
                </a:lnTo>
                <a:lnTo>
                  <a:pt x="405" y="893"/>
                </a:lnTo>
                <a:lnTo>
                  <a:pt x="401" y="894"/>
                </a:lnTo>
                <a:lnTo>
                  <a:pt x="401" y="894"/>
                </a:lnTo>
                <a:lnTo>
                  <a:pt x="392" y="897"/>
                </a:lnTo>
                <a:lnTo>
                  <a:pt x="381" y="902"/>
                </a:lnTo>
                <a:lnTo>
                  <a:pt x="375" y="907"/>
                </a:lnTo>
                <a:lnTo>
                  <a:pt x="368" y="913"/>
                </a:lnTo>
                <a:lnTo>
                  <a:pt x="362" y="921"/>
                </a:lnTo>
                <a:lnTo>
                  <a:pt x="354" y="930"/>
                </a:lnTo>
                <a:lnTo>
                  <a:pt x="354" y="930"/>
                </a:lnTo>
                <a:lnTo>
                  <a:pt x="343" y="947"/>
                </a:lnTo>
                <a:lnTo>
                  <a:pt x="333" y="961"/>
                </a:lnTo>
                <a:lnTo>
                  <a:pt x="331" y="967"/>
                </a:lnTo>
                <a:lnTo>
                  <a:pt x="328" y="973"/>
                </a:lnTo>
                <a:lnTo>
                  <a:pt x="327" y="980"/>
                </a:lnTo>
                <a:lnTo>
                  <a:pt x="327" y="985"/>
                </a:lnTo>
                <a:lnTo>
                  <a:pt x="327" y="985"/>
                </a:lnTo>
                <a:lnTo>
                  <a:pt x="329" y="1030"/>
                </a:lnTo>
                <a:lnTo>
                  <a:pt x="329" y="1030"/>
                </a:lnTo>
                <a:lnTo>
                  <a:pt x="319" y="1036"/>
                </a:lnTo>
                <a:lnTo>
                  <a:pt x="311" y="1041"/>
                </a:lnTo>
                <a:lnTo>
                  <a:pt x="302" y="1045"/>
                </a:lnTo>
                <a:lnTo>
                  <a:pt x="302" y="1045"/>
                </a:lnTo>
                <a:lnTo>
                  <a:pt x="294" y="1049"/>
                </a:lnTo>
                <a:lnTo>
                  <a:pt x="288" y="1054"/>
                </a:lnTo>
                <a:lnTo>
                  <a:pt x="282" y="1060"/>
                </a:lnTo>
                <a:lnTo>
                  <a:pt x="282" y="1060"/>
                </a:lnTo>
                <a:lnTo>
                  <a:pt x="279" y="1060"/>
                </a:lnTo>
                <a:lnTo>
                  <a:pt x="273" y="1060"/>
                </a:lnTo>
                <a:lnTo>
                  <a:pt x="264" y="1063"/>
                </a:lnTo>
                <a:lnTo>
                  <a:pt x="261" y="1065"/>
                </a:lnTo>
                <a:lnTo>
                  <a:pt x="256" y="1069"/>
                </a:lnTo>
                <a:lnTo>
                  <a:pt x="256" y="1069"/>
                </a:lnTo>
                <a:lnTo>
                  <a:pt x="249" y="1076"/>
                </a:lnTo>
                <a:lnTo>
                  <a:pt x="247" y="1081"/>
                </a:lnTo>
                <a:lnTo>
                  <a:pt x="246" y="1085"/>
                </a:lnTo>
                <a:lnTo>
                  <a:pt x="246" y="1088"/>
                </a:lnTo>
                <a:lnTo>
                  <a:pt x="246" y="1088"/>
                </a:lnTo>
                <a:lnTo>
                  <a:pt x="247" y="1094"/>
                </a:lnTo>
                <a:lnTo>
                  <a:pt x="247" y="1098"/>
                </a:lnTo>
                <a:lnTo>
                  <a:pt x="246" y="1100"/>
                </a:lnTo>
                <a:lnTo>
                  <a:pt x="244" y="1100"/>
                </a:lnTo>
                <a:lnTo>
                  <a:pt x="244" y="1100"/>
                </a:lnTo>
                <a:lnTo>
                  <a:pt x="208" y="1127"/>
                </a:lnTo>
                <a:lnTo>
                  <a:pt x="134" y="1182"/>
                </a:lnTo>
                <a:lnTo>
                  <a:pt x="58" y="1241"/>
                </a:lnTo>
                <a:lnTo>
                  <a:pt x="30" y="1262"/>
                </a:lnTo>
                <a:lnTo>
                  <a:pt x="16" y="1273"/>
                </a:lnTo>
                <a:lnTo>
                  <a:pt x="16" y="1273"/>
                </a:lnTo>
                <a:lnTo>
                  <a:pt x="11" y="1280"/>
                </a:lnTo>
                <a:lnTo>
                  <a:pt x="6" y="1287"/>
                </a:lnTo>
                <a:lnTo>
                  <a:pt x="4" y="1297"/>
                </a:lnTo>
                <a:lnTo>
                  <a:pt x="1" y="1307"/>
                </a:lnTo>
                <a:lnTo>
                  <a:pt x="0" y="1317"/>
                </a:lnTo>
                <a:lnTo>
                  <a:pt x="1" y="1328"/>
                </a:lnTo>
                <a:lnTo>
                  <a:pt x="4" y="1340"/>
                </a:lnTo>
                <a:lnTo>
                  <a:pt x="10" y="1350"/>
                </a:lnTo>
                <a:lnTo>
                  <a:pt x="10" y="1350"/>
                </a:lnTo>
                <a:lnTo>
                  <a:pt x="14" y="1355"/>
                </a:lnTo>
                <a:lnTo>
                  <a:pt x="18" y="1359"/>
                </a:lnTo>
                <a:lnTo>
                  <a:pt x="26" y="1366"/>
                </a:lnTo>
                <a:lnTo>
                  <a:pt x="38" y="1370"/>
                </a:lnTo>
                <a:lnTo>
                  <a:pt x="51" y="1372"/>
                </a:lnTo>
                <a:lnTo>
                  <a:pt x="65" y="1374"/>
                </a:lnTo>
                <a:lnTo>
                  <a:pt x="80" y="1374"/>
                </a:lnTo>
                <a:lnTo>
                  <a:pt x="117" y="1371"/>
                </a:lnTo>
                <a:lnTo>
                  <a:pt x="117" y="1371"/>
                </a:lnTo>
                <a:lnTo>
                  <a:pt x="128" y="1369"/>
                </a:lnTo>
                <a:lnTo>
                  <a:pt x="143" y="1365"/>
                </a:lnTo>
                <a:lnTo>
                  <a:pt x="160" y="1359"/>
                </a:lnTo>
                <a:lnTo>
                  <a:pt x="180" y="1350"/>
                </a:lnTo>
                <a:lnTo>
                  <a:pt x="223" y="1331"/>
                </a:lnTo>
                <a:lnTo>
                  <a:pt x="269" y="1308"/>
                </a:lnTo>
                <a:lnTo>
                  <a:pt x="348" y="1266"/>
                </a:lnTo>
                <a:lnTo>
                  <a:pt x="382" y="1247"/>
                </a:lnTo>
                <a:lnTo>
                  <a:pt x="382" y="1247"/>
                </a:lnTo>
                <a:lnTo>
                  <a:pt x="390" y="1256"/>
                </a:lnTo>
                <a:lnTo>
                  <a:pt x="410" y="1276"/>
                </a:lnTo>
                <a:lnTo>
                  <a:pt x="410" y="1276"/>
                </a:lnTo>
                <a:lnTo>
                  <a:pt x="418" y="1282"/>
                </a:lnTo>
                <a:lnTo>
                  <a:pt x="427" y="1287"/>
                </a:lnTo>
                <a:lnTo>
                  <a:pt x="446" y="1296"/>
                </a:lnTo>
                <a:lnTo>
                  <a:pt x="462" y="1302"/>
                </a:lnTo>
                <a:lnTo>
                  <a:pt x="468" y="1305"/>
                </a:lnTo>
                <a:lnTo>
                  <a:pt x="468" y="1305"/>
                </a:lnTo>
                <a:lnTo>
                  <a:pt x="487" y="1320"/>
                </a:lnTo>
                <a:lnTo>
                  <a:pt x="505" y="1332"/>
                </a:lnTo>
                <a:lnTo>
                  <a:pt x="515" y="1337"/>
                </a:lnTo>
                <a:lnTo>
                  <a:pt x="524" y="1342"/>
                </a:lnTo>
                <a:lnTo>
                  <a:pt x="524" y="1342"/>
                </a:lnTo>
                <a:lnTo>
                  <a:pt x="527" y="1342"/>
                </a:lnTo>
                <a:lnTo>
                  <a:pt x="532" y="1342"/>
                </a:lnTo>
                <a:lnTo>
                  <a:pt x="536" y="1342"/>
                </a:lnTo>
                <a:lnTo>
                  <a:pt x="540" y="1340"/>
                </a:lnTo>
                <a:lnTo>
                  <a:pt x="549" y="1335"/>
                </a:lnTo>
                <a:lnTo>
                  <a:pt x="557" y="1327"/>
                </a:lnTo>
                <a:lnTo>
                  <a:pt x="565" y="1320"/>
                </a:lnTo>
                <a:lnTo>
                  <a:pt x="574" y="1315"/>
                </a:lnTo>
                <a:lnTo>
                  <a:pt x="581" y="1310"/>
                </a:lnTo>
                <a:lnTo>
                  <a:pt x="585" y="1310"/>
                </a:lnTo>
                <a:lnTo>
                  <a:pt x="589" y="1310"/>
                </a:lnTo>
                <a:lnTo>
                  <a:pt x="589" y="1310"/>
                </a:lnTo>
                <a:lnTo>
                  <a:pt x="601" y="1313"/>
                </a:lnTo>
                <a:lnTo>
                  <a:pt x="611" y="1317"/>
                </a:lnTo>
                <a:lnTo>
                  <a:pt x="619" y="1321"/>
                </a:lnTo>
                <a:lnTo>
                  <a:pt x="627" y="1323"/>
                </a:lnTo>
                <a:lnTo>
                  <a:pt x="627" y="1323"/>
                </a:lnTo>
                <a:lnTo>
                  <a:pt x="640" y="1326"/>
                </a:lnTo>
                <a:lnTo>
                  <a:pt x="653" y="1328"/>
                </a:lnTo>
                <a:lnTo>
                  <a:pt x="665" y="1330"/>
                </a:lnTo>
                <a:lnTo>
                  <a:pt x="676" y="1328"/>
                </a:lnTo>
                <a:lnTo>
                  <a:pt x="676" y="1328"/>
                </a:lnTo>
                <a:lnTo>
                  <a:pt x="684" y="1327"/>
                </a:lnTo>
                <a:lnTo>
                  <a:pt x="689" y="1325"/>
                </a:lnTo>
                <a:lnTo>
                  <a:pt x="693" y="1323"/>
                </a:lnTo>
                <a:lnTo>
                  <a:pt x="699" y="1325"/>
                </a:lnTo>
                <a:lnTo>
                  <a:pt x="699" y="1325"/>
                </a:lnTo>
                <a:lnTo>
                  <a:pt x="709" y="1328"/>
                </a:lnTo>
                <a:lnTo>
                  <a:pt x="723" y="1328"/>
                </a:lnTo>
                <a:lnTo>
                  <a:pt x="723" y="1328"/>
                </a:lnTo>
                <a:lnTo>
                  <a:pt x="734" y="1327"/>
                </a:lnTo>
                <a:lnTo>
                  <a:pt x="751" y="1325"/>
                </a:lnTo>
                <a:lnTo>
                  <a:pt x="802" y="1316"/>
                </a:lnTo>
                <a:lnTo>
                  <a:pt x="848" y="1308"/>
                </a:lnTo>
                <a:lnTo>
                  <a:pt x="870" y="1305"/>
                </a:lnTo>
                <a:lnTo>
                  <a:pt x="870" y="1305"/>
                </a:lnTo>
                <a:lnTo>
                  <a:pt x="875" y="1310"/>
                </a:lnTo>
                <a:lnTo>
                  <a:pt x="879" y="1313"/>
                </a:lnTo>
                <a:lnTo>
                  <a:pt x="885" y="1317"/>
                </a:lnTo>
                <a:lnTo>
                  <a:pt x="892" y="1322"/>
                </a:lnTo>
                <a:lnTo>
                  <a:pt x="899" y="1325"/>
                </a:lnTo>
                <a:lnTo>
                  <a:pt x="909" y="1326"/>
                </a:lnTo>
                <a:lnTo>
                  <a:pt x="921" y="1325"/>
                </a:lnTo>
                <a:lnTo>
                  <a:pt x="921" y="1325"/>
                </a:lnTo>
                <a:lnTo>
                  <a:pt x="932" y="1322"/>
                </a:lnTo>
                <a:lnTo>
                  <a:pt x="941" y="1320"/>
                </a:lnTo>
                <a:lnTo>
                  <a:pt x="948" y="1316"/>
                </a:lnTo>
                <a:lnTo>
                  <a:pt x="953" y="1313"/>
                </a:lnTo>
                <a:lnTo>
                  <a:pt x="957" y="1310"/>
                </a:lnTo>
                <a:lnTo>
                  <a:pt x="961" y="1307"/>
                </a:lnTo>
                <a:lnTo>
                  <a:pt x="962" y="1305"/>
                </a:lnTo>
                <a:lnTo>
                  <a:pt x="962" y="1302"/>
                </a:lnTo>
                <a:lnTo>
                  <a:pt x="962" y="1302"/>
                </a:lnTo>
                <a:lnTo>
                  <a:pt x="958" y="1298"/>
                </a:lnTo>
                <a:lnTo>
                  <a:pt x="953" y="1292"/>
                </a:lnTo>
                <a:lnTo>
                  <a:pt x="951" y="1288"/>
                </a:lnTo>
                <a:lnTo>
                  <a:pt x="949" y="1286"/>
                </a:lnTo>
                <a:lnTo>
                  <a:pt x="951" y="1283"/>
                </a:lnTo>
                <a:lnTo>
                  <a:pt x="953" y="1282"/>
                </a:lnTo>
                <a:lnTo>
                  <a:pt x="953" y="1282"/>
                </a:lnTo>
                <a:lnTo>
                  <a:pt x="979" y="1278"/>
                </a:lnTo>
                <a:lnTo>
                  <a:pt x="993" y="1276"/>
                </a:lnTo>
                <a:lnTo>
                  <a:pt x="1006" y="1272"/>
                </a:lnTo>
                <a:lnTo>
                  <a:pt x="1006" y="1272"/>
                </a:lnTo>
                <a:lnTo>
                  <a:pt x="1008" y="1271"/>
                </a:lnTo>
                <a:lnTo>
                  <a:pt x="1008" y="1270"/>
                </a:lnTo>
                <a:lnTo>
                  <a:pt x="1007" y="1270"/>
                </a:lnTo>
                <a:lnTo>
                  <a:pt x="1007" y="1268"/>
                </a:lnTo>
                <a:lnTo>
                  <a:pt x="1009" y="1267"/>
                </a:lnTo>
                <a:lnTo>
                  <a:pt x="1026" y="1261"/>
                </a:lnTo>
                <a:lnTo>
                  <a:pt x="1026" y="1261"/>
                </a:lnTo>
                <a:lnTo>
                  <a:pt x="1057" y="1248"/>
                </a:lnTo>
                <a:lnTo>
                  <a:pt x="1072" y="1242"/>
                </a:lnTo>
                <a:lnTo>
                  <a:pt x="1072" y="1242"/>
                </a:lnTo>
                <a:lnTo>
                  <a:pt x="1080" y="1238"/>
                </a:lnTo>
                <a:lnTo>
                  <a:pt x="1088" y="1228"/>
                </a:lnTo>
                <a:lnTo>
                  <a:pt x="1111" y="1204"/>
                </a:lnTo>
                <a:lnTo>
                  <a:pt x="1138" y="1170"/>
                </a:lnTo>
                <a:lnTo>
                  <a:pt x="1138" y="1170"/>
                </a:lnTo>
                <a:lnTo>
                  <a:pt x="1131" y="1193"/>
                </a:lnTo>
                <a:lnTo>
                  <a:pt x="1126" y="1209"/>
                </a:lnTo>
                <a:lnTo>
                  <a:pt x="1123" y="1221"/>
                </a:lnTo>
                <a:lnTo>
                  <a:pt x="1123" y="1233"/>
                </a:lnTo>
                <a:lnTo>
                  <a:pt x="1123" y="1233"/>
                </a:lnTo>
                <a:lnTo>
                  <a:pt x="1123" y="1234"/>
                </a:lnTo>
                <a:lnTo>
                  <a:pt x="1125" y="1236"/>
                </a:lnTo>
                <a:lnTo>
                  <a:pt x="1127" y="1236"/>
                </a:lnTo>
                <a:lnTo>
                  <a:pt x="1128" y="1237"/>
                </a:lnTo>
                <a:lnTo>
                  <a:pt x="1130" y="1239"/>
                </a:lnTo>
                <a:lnTo>
                  <a:pt x="1128" y="1244"/>
                </a:lnTo>
                <a:lnTo>
                  <a:pt x="1125" y="1251"/>
                </a:lnTo>
                <a:lnTo>
                  <a:pt x="1118" y="1261"/>
                </a:lnTo>
                <a:lnTo>
                  <a:pt x="1118" y="1261"/>
                </a:lnTo>
                <a:lnTo>
                  <a:pt x="1103" y="1281"/>
                </a:lnTo>
                <a:lnTo>
                  <a:pt x="1091" y="1298"/>
                </a:lnTo>
                <a:lnTo>
                  <a:pt x="1086" y="1305"/>
                </a:lnTo>
                <a:lnTo>
                  <a:pt x="1083" y="1312"/>
                </a:lnTo>
                <a:lnTo>
                  <a:pt x="1082" y="1318"/>
                </a:lnTo>
                <a:lnTo>
                  <a:pt x="1083" y="1323"/>
                </a:lnTo>
                <a:lnTo>
                  <a:pt x="1083" y="1323"/>
                </a:lnTo>
                <a:lnTo>
                  <a:pt x="1086" y="1330"/>
                </a:lnTo>
                <a:lnTo>
                  <a:pt x="1090" y="1333"/>
                </a:lnTo>
                <a:lnTo>
                  <a:pt x="1096" y="1336"/>
                </a:lnTo>
                <a:lnTo>
                  <a:pt x="1102" y="1340"/>
                </a:lnTo>
                <a:lnTo>
                  <a:pt x="1115" y="1344"/>
                </a:lnTo>
                <a:lnTo>
                  <a:pt x="1127" y="1346"/>
                </a:lnTo>
                <a:lnTo>
                  <a:pt x="1127" y="1346"/>
                </a:lnTo>
                <a:lnTo>
                  <a:pt x="1132" y="1349"/>
                </a:lnTo>
                <a:lnTo>
                  <a:pt x="1135" y="1351"/>
                </a:lnTo>
                <a:lnTo>
                  <a:pt x="1137" y="1357"/>
                </a:lnTo>
                <a:lnTo>
                  <a:pt x="1141" y="1361"/>
                </a:lnTo>
                <a:lnTo>
                  <a:pt x="1148" y="1364"/>
                </a:lnTo>
                <a:lnTo>
                  <a:pt x="1160" y="1366"/>
                </a:lnTo>
                <a:lnTo>
                  <a:pt x="1176" y="1369"/>
                </a:lnTo>
                <a:lnTo>
                  <a:pt x="1176" y="1369"/>
                </a:lnTo>
                <a:lnTo>
                  <a:pt x="1196" y="1370"/>
                </a:lnTo>
                <a:lnTo>
                  <a:pt x="1217" y="1371"/>
                </a:lnTo>
                <a:lnTo>
                  <a:pt x="1237" y="1371"/>
                </a:lnTo>
                <a:lnTo>
                  <a:pt x="1255" y="1370"/>
                </a:lnTo>
                <a:lnTo>
                  <a:pt x="1271" y="1367"/>
                </a:lnTo>
                <a:lnTo>
                  <a:pt x="1284" y="1364"/>
                </a:lnTo>
                <a:lnTo>
                  <a:pt x="1289" y="1361"/>
                </a:lnTo>
                <a:lnTo>
                  <a:pt x="1292" y="1359"/>
                </a:lnTo>
                <a:lnTo>
                  <a:pt x="1294" y="1355"/>
                </a:lnTo>
                <a:lnTo>
                  <a:pt x="1295" y="1351"/>
                </a:lnTo>
                <a:lnTo>
                  <a:pt x="1295" y="1351"/>
                </a:lnTo>
                <a:lnTo>
                  <a:pt x="1294" y="1344"/>
                </a:lnTo>
                <a:lnTo>
                  <a:pt x="1290" y="1337"/>
                </a:lnTo>
                <a:lnTo>
                  <a:pt x="1286" y="1332"/>
                </a:lnTo>
                <a:lnTo>
                  <a:pt x="1280" y="1327"/>
                </a:lnTo>
                <a:lnTo>
                  <a:pt x="1269" y="1320"/>
                </a:lnTo>
                <a:lnTo>
                  <a:pt x="1264" y="1316"/>
                </a:lnTo>
                <a:lnTo>
                  <a:pt x="1261" y="1313"/>
                </a:lnTo>
                <a:lnTo>
                  <a:pt x="1261" y="1313"/>
                </a:lnTo>
                <a:lnTo>
                  <a:pt x="1256" y="1308"/>
                </a:lnTo>
                <a:lnTo>
                  <a:pt x="1254" y="1305"/>
                </a:lnTo>
                <a:lnTo>
                  <a:pt x="1251" y="1301"/>
                </a:lnTo>
                <a:lnTo>
                  <a:pt x="1251" y="1293"/>
                </a:lnTo>
                <a:lnTo>
                  <a:pt x="1251" y="1293"/>
                </a:lnTo>
                <a:lnTo>
                  <a:pt x="1254" y="1278"/>
                </a:lnTo>
                <a:lnTo>
                  <a:pt x="1255" y="1272"/>
                </a:lnTo>
                <a:lnTo>
                  <a:pt x="1255" y="1272"/>
                </a:lnTo>
                <a:lnTo>
                  <a:pt x="1262" y="1264"/>
                </a:lnTo>
                <a:lnTo>
                  <a:pt x="1270" y="1257"/>
                </a:lnTo>
                <a:lnTo>
                  <a:pt x="1279" y="1249"/>
                </a:lnTo>
                <a:lnTo>
                  <a:pt x="1279" y="1249"/>
                </a:lnTo>
                <a:lnTo>
                  <a:pt x="1282" y="1246"/>
                </a:lnTo>
                <a:lnTo>
                  <a:pt x="1289" y="1237"/>
                </a:lnTo>
                <a:lnTo>
                  <a:pt x="1307" y="1208"/>
                </a:lnTo>
                <a:lnTo>
                  <a:pt x="1359" y="1128"/>
                </a:lnTo>
                <a:lnTo>
                  <a:pt x="1409" y="1049"/>
                </a:lnTo>
                <a:lnTo>
                  <a:pt x="1426" y="1024"/>
                </a:lnTo>
                <a:lnTo>
                  <a:pt x="1434" y="1014"/>
                </a:lnTo>
                <a:lnTo>
                  <a:pt x="1434" y="1014"/>
                </a:lnTo>
                <a:lnTo>
                  <a:pt x="1441" y="1011"/>
                </a:lnTo>
                <a:lnTo>
                  <a:pt x="1455" y="1007"/>
                </a:lnTo>
                <a:lnTo>
                  <a:pt x="1468" y="1004"/>
                </a:lnTo>
                <a:lnTo>
                  <a:pt x="1474" y="1000"/>
                </a:lnTo>
                <a:lnTo>
                  <a:pt x="1474" y="1000"/>
                </a:lnTo>
                <a:lnTo>
                  <a:pt x="1490" y="991"/>
                </a:lnTo>
                <a:lnTo>
                  <a:pt x="1505" y="984"/>
                </a:lnTo>
                <a:lnTo>
                  <a:pt x="1505" y="984"/>
                </a:lnTo>
                <a:lnTo>
                  <a:pt x="1510" y="987"/>
                </a:lnTo>
                <a:lnTo>
                  <a:pt x="1522" y="992"/>
                </a:lnTo>
                <a:lnTo>
                  <a:pt x="1529" y="995"/>
                </a:lnTo>
                <a:lnTo>
                  <a:pt x="1537" y="997"/>
                </a:lnTo>
                <a:lnTo>
                  <a:pt x="1543" y="997"/>
                </a:lnTo>
                <a:lnTo>
                  <a:pt x="1549" y="996"/>
                </a:lnTo>
                <a:lnTo>
                  <a:pt x="1549" y="996"/>
                </a:lnTo>
                <a:lnTo>
                  <a:pt x="1560" y="991"/>
                </a:lnTo>
                <a:lnTo>
                  <a:pt x="1569" y="986"/>
                </a:lnTo>
                <a:lnTo>
                  <a:pt x="1573" y="984"/>
                </a:lnTo>
                <a:lnTo>
                  <a:pt x="1575" y="981"/>
                </a:lnTo>
                <a:lnTo>
                  <a:pt x="1577" y="977"/>
                </a:lnTo>
                <a:lnTo>
                  <a:pt x="1577" y="973"/>
                </a:lnTo>
                <a:lnTo>
                  <a:pt x="1577" y="973"/>
                </a:lnTo>
                <a:lnTo>
                  <a:pt x="1574" y="960"/>
                </a:lnTo>
                <a:lnTo>
                  <a:pt x="1574" y="955"/>
                </a:lnTo>
                <a:lnTo>
                  <a:pt x="1574" y="955"/>
                </a:lnTo>
                <a:lnTo>
                  <a:pt x="1575" y="947"/>
                </a:lnTo>
                <a:lnTo>
                  <a:pt x="1577" y="942"/>
                </a:lnTo>
                <a:lnTo>
                  <a:pt x="1578" y="937"/>
                </a:lnTo>
                <a:lnTo>
                  <a:pt x="1578" y="937"/>
                </a:lnTo>
                <a:lnTo>
                  <a:pt x="1577" y="931"/>
                </a:lnTo>
                <a:lnTo>
                  <a:pt x="1575" y="925"/>
                </a:lnTo>
                <a:lnTo>
                  <a:pt x="1573" y="912"/>
                </a:lnTo>
                <a:lnTo>
                  <a:pt x="1573" y="912"/>
                </a:lnTo>
                <a:lnTo>
                  <a:pt x="1573" y="906"/>
                </a:lnTo>
                <a:lnTo>
                  <a:pt x="1574" y="902"/>
                </a:lnTo>
                <a:lnTo>
                  <a:pt x="1580" y="896"/>
                </a:lnTo>
                <a:lnTo>
                  <a:pt x="1592" y="887"/>
                </a:lnTo>
                <a:lnTo>
                  <a:pt x="1592" y="887"/>
                </a:lnTo>
                <a:lnTo>
                  <a:pt x="1601" y="879"/>
                </a:lnTo>
                <a:lnTo>
                  <a:pt x="1612" y="867"/>
                </a:lnTo>
                <a:lnTo>
                  <a:pt x="1623" y="852"/>
                </a:lnTo>
                <a:lnTo>
                  <a:pt x="1636" y="833"/>
                </a:lnTo>
                <a:lnTo>
                  <a:pt x="1647" y="814"/>
                </a:lnTo>
                <a:lnTo>
                  <a:pt x="1658" y="795"/>
                </a:lnTo>
                <a:lnTo>
                  <a:pt x="1667" y="778"/>
                </a:lnTo>
                <a:lnTo>
                  <a:pt x="1672" y="760"/>
                </a:lnTo>
                <a:lnTo>
                  <a:pt x="1672" y="760"/>
                </a:lnTo>
                <a:lnTo>
                  <a:pt x="1679" y="731"/>
                </a:lnTo>
                <a:lnTo>
                  <a:pt x="1684" y="706"/>
                </a:lnTo>
                <a:lnTo>
                  <a:pt x="1691" y="685"/>
                </a:lnTo>
                <a:lnTo>
                  <a:pt x="1694" y="676"/>
                </a:lnTo>
                <a:lnTo>
                  <a:pt x="1699" y="669"/>
                </a:lnTo>
                <a:lnTo>
                  <a:pt x="1699" y="669"/>
                </a:lnTo>
                <a:lnTo>
                  <a:pt x="1717" y="640"/>
                </a:lnTo>
                <a:lnTo>
                  <a:pt x="1742" y="595"/>
                </a:lnTo>
                <a:lnTo>
                  <a:pt x="1767" y="551"/>
                </a:lnTo>
                <a:lnTo>
                  <a:pt x="1776" y="534"/>
                </a:lnTo>
                <a:lnTo>
                  <a:pt x="1780" y="526"/>
                </a:lnTo>
                <a:lnTo>
                  <a:pt x="1780" y="526"/>
                </a:lnTo>
                <a:lnTo>
                  <a:pt x="1788" y="491"/>
                </a:lnTo>
                <a:lnTo>
                  <a:pt x="1792" y="470"/>
                </a:lnTo>
                <a:lnTo>
                  <a:pt x="1793" y="458"/>
                </a:lnTo>
                <a:lnTo>
                  <a:pt x="1793" y="458"/>
                </a:lnTo>
                <a:lnTo>
                  <a:pt x="1791" y="452"/>
                </a:lnTo>
                <a:lnTo>
                  <a:pt x="1783" y="439"/>
                </a:lnTo>
                <a:lnTo>
                  <a:pt x="1773" y="423"/>
                </a:lnTo>
                <a:lnTo>
                  <a:pt x="1760" y="404"/>
                </a:lnTo>
                <a:lnTo>
                  <a:pt x="1745" y="384"/>
                </a:lnTo>
                <a:lnTo>
                  <a:pt x="1728" y="366"/>
                </a:lnTo>
                <a:lnTo>
                  <a:pt x="1720" y="358"/>
                </a:lnTo>
                <a:lnTo>
                  <a:pt x="1711" y="351"/>
                </a:lnTo>
                <a:lnTo>
                  <a:pt x="1702" y="345"/>
                </a:lnTo>
                <a:lnTo>
                  <a:pt x="1693" y="341"/>
                </a:lnTo>
                <a:lnTo>
                  <a:pt x="1693" y="341"/>
                </a:lnTo>
                <a:lnTo>
                  <a:pt x="1663" y="331"/>
                </a:lnTo>
                <a:lnTo>
                  <a:pt x="1642" y="326"/>
                </a:lnTo>
                <a:lnTo>
                  <a:pt x="1627" y="324"/>
                </a:lnTo>
                <a:lnTo>
                  <a:pt x="1618" y="322"/>
                </a:lnTo>
                <a:lnTo>
                  <a:pt x="1618" y="322"/>
                </a:lnTo>
                <a:lnTo>
                  <a:pt x="1611" y="321"/>
                </a:lnTo>
                <a:lnTo>
                  <a:pt x="1602" y="317"/>
                </a:lnTo>
                <a:lnTo>
                  <a:pt x="1593" y="314"/>
                </a:lnTo>
                <a:lnTo>
                  <a:pt x="1593" y="314"/>
                </a:lnTo>
                <a:lnTo>
                  <a:pt x="1598" y="305"/>
                </a:lnTo>
                <a:lnTo>
                  <a:pt x="1603" y="296"/>
                </a:lnTo>
                <a:lnTo>
                  <a:pt x="1609" y="282"/>
                </a:lnTo>
                <a:lnTo>
                  <a:pt x="1614" y="266"/>
                </a:lnTo>
                <a:lnTo>
                  <a:pt x="1619" y="247"/>
                </a:lnTo>
                <a:lnTo>
                  <a:pt x="1623" y="225"/>
                </a:lnTo>
                <a:lnTo>
                  <a:pt x="1624" y="200"/>
                </a:lnTo>
                <a:lnTo>
                  <a:pt x="1624" y="200"/>
                </a:lnTo>
                <a:lnTo>
                  <a:pt x="1626" y="157"/>
                </a:lnTo>
                <a:lnTo>
                  <a:pt x="1626" y="142"/>
                </a:lnTo>
                <a:lnTo>
                  <a:pt x="1626" y="129"/>
                </a:lnTo>
                <a:lnTo>
                  <a:pt x="1623" y="117"/>
                </a:lnTo>
                <a:lnTo>
                  <a:pt x="1618" y="104"/>
                </a:lnTo>
                <a:lnTo>
                  <a:pt x="1611" y="92"/>
                </a:lnTo>
                <a:lnTo>
                  <a:pt x="1601" y="75"/>
                </a:lnTo>
                <a:lnTo>
                  <a:pt x="1601" y="75"/>
                </a:lnTo>
                <a:lnTo>
                  <a:pt x="1587" y="59"/>
                </a:lnTo>
                <a:lnTo>
                  <a:pt x="1574" y="44"/>
                </a:lnTo>
                <a:lnTo>
                  <a:pt x="1559" y="31"/>
                </a:lnTo>
                <a:lnTo>
                  <a:pt x="1550" y="25"/>
                </a:lnTo>
                <a:lnTo>
                  <a:pt x="1542" y="20"/>
                </a:lnTo>
                <a:lnTo>
                  <a:pt x="1533" y="15"/>
                </a:lnTo>
                <a:lnTo>
                  <a:pt x="1523" y="11"/>
                </a:lnTo>
                <a:lnTo>
                  <a:pt x="1512" y="8"/>
                </a:lnTo>
                <a:lnTo>
                  <a:pt x="1500" y="5"/>
                </a:lnTo>
                <a:lnTo>
                  <a:pt x="1488" y="3"/>
                </a:lnTo>
                <a:lnTo>
                  <a:pt x="1474" y="1"/>
                </a:lnTo>
                <a:lnTo>
                  <a:pt x="1459" y="0"/>
                </a:lnTo>
                <a:lnTo>
                  <a:pt x="1444" y="0"/>
                </a:lnTo>
                <a:lnTo>
                  <a:pt x="1444" y="0"/>
                </a:lnTo>
                <a:lnTo>
                  <a:pt x="1428" y="1"/>
                </a:lnTo>
                <a:lnTo>
                  <a:pt x="1413" y="4"/>
                </a:lnTo>
                <a:lnTo>
                  <a:pt x="1399" y="6"/>
                </a:lnTo>
                <a:lnTo>
                  <a:pt x="1386" y="10"/>
                </a:lnTo>
                <a:lnTo>
                  <a:pt x="1375" y="15"/>
                </a:lnTo>
                <a:lnTo>
                  <a:pt x="1364" y="20"/>
                </a:lnTo>
                <a:lnTo>
                  <a:pt x="1354" y="25"/>
                </a:lnTo>
                <a:lnTo>
                  <a:pt x="1345" y="31"/>
                </a:lnTo>
                <a:lnTo>
                  <a:pt x="1330" y="45"/>
                </a:lnTo>
                <a:lnTo>
                  <a:pt x="1318" y="59"/>
                </a:lnTo>
                <a:lnTo>
                  <a:pt x="1307" y="72"/>
                </a:lnTo>
                <a:lnTo>
                  <a:pt x="1301" y="84"/>
                </a:lnTo>
                <a:lnTo>
                  <a:pt x="1301" y="84"/>
                </a:lnTo>
                <a:lnTo>
                  <a:pt x="1295" y="95"/>
                </a:lnTo>
                <a:lnTo>
                  <a:pt x="1290" y="109"/>
                </a:lnTo>
                <a:lnTo>
                  <a:pt x="1281" y="137"/>
                </a:lnTo>
                <a:lnTo>
                  <a:pt x="1275" y="161"/>
                </a:lnTo>
                <a:lnTo>
                  <a:pt x="1272" y="176"/>
                </a:lnTo>
                <a:lnTo>
                  <a:pt x="1272" y="176"/>
                </a:lnTo>
                <a:lnTo>
                  <a:pt x="1265" y="245"/>
                </a:lnTo>
                <a:lnTo>
                  <a:pt x="1265" y="245"/>
                </a:lnTo>
                <a:lnTo>
                  <a:pt x="1249" y="246"/>
                </a:lnTo>
                <a:lnTo>
                  <a:pt x="1212" y="248"/>
                </a:lnTo>
                <a:lnTo>
                  <a:pt x="1172" y="255"/>
                </a:lnTo>
                <a:lnTo>
                  <a:pt x="1157" y="257"/>
                </a:lnTo>
                <a:lnTo>
                  <a:pt x="1146" y="261"/>
                </a:lnTo>
                <a:lnTo>
                  <a:pt x="1146" y="261"/>
                </a:lnTo>
                <a:lnTo>
                  <a:pt x="1142" y="265"/>
                </a:lnTo>
                <a:lnTo>
                  <a:pt x="1137" y="270"/>
                </a:lnTo>
                <a:lnTo>
                  <a:pt x="1125" y="284"/>
                </a:lnTo>
                <a:lnTo>
                  <a:pt x="1096" y="324"/>
                </a:lnTo>
                <a:lnTo>
                  <a:pt x="1070" y="363"/>
                </a:lnTo>
                <a:lnTo>
                  <a:pt x="1058" y="379"/>
                </a:lnTo>
                <a:lnTo>
                  <a:pt x="1058" y="379"/>
                </a:lnTo>
                <a:lnTo>
                  <a:pt x="1057" y="394"/>
                </a:lnTo>
                <a:lnTo>
                  <a:pt x="1056" y="405"/>
                </a:lnTo>
                <a:lnTo>
                  <a:pt x="1053" y="410"/>
                </a:lnTo>
                <a:lnTo>
                  <a:pt x="1051" y="414"/>
                </a:lnTo>
                <a:lnTo>
                  <a:pt x="1051" y="414"/>
                </a:lnTo>
                <a:lnTo>
                  <a:pt x="1036" y="427"/>
                </a:lnTo>
                <a:lnTo>
                  <a:pt x="1028" y="433"/>
                </a:lnTo>
                <a:lnTo>
                  <a:pt x="1026" y="438"/>
                </a:lnTo>
                <a:lnTo>
                  <a:pt x="1026" y="438"/>
                </a:lnTo>
                <a:lnTo>
                  <a:pt x="1023" y="445"/>
                </a:lnTo>
                <a:lnTo>
                  <a:pt x="1023" y="453"/>
                </a:lnTo>
                <a:lnTo>
                  <a:pt x="1023" y="453"/>
                </a:lnTo>
                <a:lnTo>
                  <a:pt x="1022" y="454"/>
                </a:lnTo>
                <a:lnTo>
                  <a:pt x="1021" y="455"/>
                </a:lnTo>
                <a:lnTo>
                  <a:pt x="1013" y="458"/>
                </a:lnTo>
                <a:lnTo>
                  <a:pt x="997" y="460"/>
                </a:lnTo>
                <a:lnTo>
                  <a:pt x="997" y="460"/>
                </a:lnTo>
                <a:lnTo>
                  <a:pt x="992" y="463"/>
                </a:lnTo>
                <a:lnTo>
                  <a:pt x="984" y="467"/>
                </a:lnTo>
                <a:lnTo>
                  <a:pt x="964" y="481"/>
                </a:lnTo>
                <a:lnTo>
                  <a:pt x="916" y="514"/>
                </a:lnTo>
                <a:lnTo>
                  <a:pt x="916" y="514"/>
                </a:lnTo>
                <a:lnTo>
                  <a:pt x="895" y="528"/>
                </a:lnTo>
                <a:lnTo>
                  <a:pt x="882" y="539"/>
                </a:lnTo>
                <a:lnTo>
                  <a:pt x="873" y="548"/>
                </a:lnTo>
                <a:lnTo>
                  <a:pt x="868" y="556"/>
                </a:lnTo>
                <a:lnTo>
                  <a:pt x="868" y="556"/>
                </a:lnTo>
                <a:lnTo>
                  <a:pt x="868" y="560"/>
                </a:lnTo>
                <a:lnTo>
                  <a:pt x="867" y="565"/>
                </a:lnTo>
                <a:lnTo>
                  <a:pt x="867" y="578"/>
                </a:lnTo>
                <a:lnTo>
                  <a:pt x="867" y="596"/>
                </a:lnTo>
                <a:lnTo>
                  <a:pt x="867" y="596"/>
                </a:lnTo>
                <a:close/>
                <a:moveTo>
                  <a:pt x="403" y="941"/>
                </a:moveTo>
                <a:lnTo>
                  <a:pt x="403" y="941"/>
                </a:lnTo>
                <a:lnTo>
                  <a:pt x="407" y="977"/>
                </a:lnTo>
                <a:lnTo>
                  <a:pt x="407" y="977"/>
                </a:lnTo>
                <a:lnTo>
                  <a:pt x="406" y="980"/>
                </a:lnTo>
                <a:lnTo>
                  <a:pt x="402" y="985"/>
                </a:lnTo>
                <a:lnTo>
                  <a:pt x="391" y="995"/>
                </a:lnTo>
                <a:lnTo>
                  <a:pt x="375" y="1009"/>
                </a:lnTo>
                <a:lnTo>
                  <a:pt x="375" y="1009"/>
                </a:lnTo>
                <a:lnTo>
                  <a:pt x="372" y="981"/>
                </a:lnTo>
                <a:lnTo>
                  <a:pt x="372" y="981"/>
                </a:lnTo>
                <a:lnTo>
                  <a:pt x="377" y="973"/>
                </a:lnTo>
                <a:lnTo>
                  <a:pt x="388" y="960"/>
                </a:lnTo>
                <a:lnTo>
                  <a:pt x="398" y="946"/>
                </a:lnTo>
                <a:lnTo>
                  <a:pt x="402" y="942"/>
                </a:lnTo>
                <a:lnTo>
                  <a:pt x="403" y="941"/>
                </a:lnTo>
                <a:lnTo>
                  <a:pt x="403" y="941"/>
                </a:lnTo>
                <a:close/>
                <a:moveTo>
                  <a:pt x="595" y="1042"/>
                </a:moveTo>
                <a:lnTo>
                  <a:pt x="595" y="1042"/>
                </a:lnTo>
                <a:lnTo>
                  <a:pt x="596" y="1049"/>
                </a:lnTo>
                <a:lnTo>
                  <a:pt x="596" y="1051"/>
                </a:lnTo>
                <a:lnTo>
                  <a:pt x="596" y="1054"/>
                </a:lnTo>
                <a:lnTo>
                  <a:pt x="592" y="1058"/>
                </a:lnTo>
                <a:lnTo>
                  <a:pt x="587" y="1063"/>
                </a:lnTo>
                <a:lnTo>
                  <a:pt x="570" y="1075"/>
                </a:lnTo>
                <a:lnTo>
                  <a:pt x="570" y="1075"/>
                </a:lnTo>
                <a:lnTo>
                  <a:pt x="537" y="1096"/>
                </a:lnTo>
                <a:lnTo>
                  <a:pt x="493" y="1121"/>
                </a:lnTo>
                <a:lnTo>
                  <a:pt x="455" y="1144"/>
                </a:lnTo>
                <a:lnTo>
                  <a:pt x="435" y="1155"/>
                </a:lnTo>
                <a:lnTo>
                  <a:pt x="435" y="1155"/>
                </a:lnTo>
                <a:lnTo>
                  <a:pt x="405" y="1170"/>
                </a:lnTo>
                <a:lnTo>
                  <a:pt x="376" y="1187"/>
                </a:lnTo>
                <a:lnTo>
                  <a:pt x="376" y="1187"/>
                </a:lnTo>
                <a:lnTo>
                  <a:pt x="346" y="1206"/>
                </a:lnTo>
                <a:lnTo>
                  <a:pt x="309" y="1226"/>
                </a:lnTo>
                <a:lnTo>
                  <a:pt x="309" y="1226"/>
                </a:lnTo>
                <a:lnTo>
                  <a:pt x="227" y="1262"/>
                </a:lnTo>
                <a:lnTo>
                  <a:pt x="180" y="1283"/>
                </a:lnTo>
                <a:lnTo>
                  <a:pt x="167" y="1291"/>
                </a:lnTo>
                <a:lnTo>
                  <a:pt x="164" y="1292"/>
                </a:lnTo>
                <a:lnTo>
                  <a:pt x="164" y="1293"/>
                </a:lnTo>
                <a:lnTo>
                  <a:pt x="164" y="1293"/>
                </a:lnTo>
                <a:lnTo>
                  <a:pt x="164" y="1293"/>
                </a:lnTo>
                <a:lnTo>
                  <a:pt x="175" y="1290"/>
                </a:lnTo>
                <a:lnTo>
                  <a:pt x="200" y="1280"/>
                </a:lnTo>
                <a:lnTo>
                  <a:pt x="274" y="1249"/>
                </a:lnTo>
                <a:lnTo>
                  <a:pt x="312" y="1233"/>
                </a:lnTo>
                <a:lnTo>
                  <a:pt x="346" y="1221"/>
                </a:lnTo>
                <a:lnTo>
                  <a:pt x="370" y="1213"/>
                </a:lnTo>
                <a:lnTo>
                  <a:pt x="377" y="1211"/>
                </a:lnTo>
                <a:lnTo>
                  <a:pt x="378" y="1211"/>
                </a:lnTo>
                <a:lnTo>
                  <a:pt x="380" y="1212"/>
                </a:lnTo>
                <a:lnTo>
                  <a:pt x="380" y="1212"/>
                </a:lnTo>
                <a:lnTo>
                  <a:pt x="381" y="1218"/>
                </a:lnTo>
                <a:lnTo>
                  <a:pt x="381" y="1221"/>
                </a:lnTo>
                <a:lnTo>
                  <a:pt x="381" y="1223"/>
                </a:lnTo>
                <a:lnTo>
                  <a:pt x="380" y="1226"/>
                </a:lnTo>
                <a:lnTo>
                  <a:pt x="376" y="1229"/>
                </a:lnTo>
                <a:lnTo>
                  <a:pt x="365" y="1237"/>
                </a:lnTo>
                <a:lnTo>
                  <a:pt x="365" y="1237"/>
                </a:lnTo>
                <a:lnTo>
                  <a:pt x="348" y="1244"/>
                </a:lnTo>
                <a:lnTo>
                  <a:pt x="318" y="1258"/>
                </a:lnTo>
                <a:lnTo>
                  <a:pt x="279" y="1275"/>
                </a:lnTo>
                <a:lnTo>
                  <a:pt x="237" y="1292"/>
                </a:lnTo>
                <a:lnTo>
                  <a:pt x="194" y="1307"/>
                </a:lnTo>
                <a:lnTo>
                  <a:pt x="157" y="1320"/>
                </a:lnTo>
                <a:lnTo>
                  <a:pt x="140" y="1323"/>
                </a:lnTo>
                <a:lnTo>
                  <a:pt x="128" y="1325"/>
                </a:lnTo>
                <a:lnTo>
                  <a:pt x="119" y="1325"/>
                </a:lnTo>
                <a:lnTo>
                  <a:pt x="115" y="1325"/>
                </a:lnTo>
                <a:lnTo>
                  <a:pt x="113" y="1322"/>
                </a:lnTo>
                <a:lnTo>
                  <a:pt x="113" y="1322"/>
                </a:lnTo>
                <a:lnTo>
                  <a:pt x="113" y="1321"/>
                </a:lnTo>
                <a:lnTo>
                  <a:pt x="113" y="1317"/>
                </a:lnTo>
                <a:lnTo>
                  <a:pt x="119" y="1310"/>
                </a:lnTo>
                <a:lnTo>
                  <a:pt x="129" y="1300"/>
                </a:lnTo>
                <a:lnTo>
                  <a:pt x="144" y="1288"/>
                </a:lnTo>
                <a:lnTo>
                  <a:pt x="184" y="1261"/>
                </a:lnTo>
                <a:lnTo>
                  <a:pt x="233" y="1231"/>
                </a:lnTo>
                <a:lnTo>
                  <a:pt x="284" y="1199"/>
                </a:lnTo>
                <a:lnTo>
                  <a:pt x="333" y="1172"/>
                </a:lnTo>
                <a:lnTo>
                  <a:pt x="375" y="1149"/>
                </a:lnTo>
                <a:lnTo>
                  <a:pt x="403" y="1134"/>
                </a:lnTo>
                <a:lnTo>
                  <a:pt x="403" y="1134"/>
                </a:lnTo>
                <a:lnTo>
                  <a:pt x="517" y="1075"/>
                </a:lnTo>
                <a:lnTo>
                  <a:pt x="547" y="1061"/>
                </a:lnTo>
                <a:lnTo>
                  <a:pt x="571" y="1050"/>
                </a:lnTo>
                <a:lnTo>
                  <a:pt x="589" y="1044"/>
                </a:lnTo>
                <a:lnTo>
                  <a:pt x="594" y="1042"/>
                </a:lnTo>
                <a:lnTo>
                  <a:pt x="595" y="1042"/>
                </a:lnTo>
                <a:lnTo>
                  <a:pt x="595" y="10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05BEF212-EBCA-4776-90EE-477CD1D8C66F}"/>
              </a:ext>
            </a:extLst>
          </p:cNvPr>
          <p:cNvSpPr>
            <a:spLocks noEditPoints="1"/>
          </p:cNvSpPr>
          <p:nvPr/>
        </p:nvSpPr>
        <p:spPr bwMode="auto">
          <a:xfrm>
            <a:off x="840581" y="1556657"/>
            <a:ext cx="2341610" cy="1746477"/>
          </a:xfrm>
          <a:custGeom>
            <a:avLst/>
            <a:gdLst>
              <a:gd name="T0" fmla="*/ 745 w 1865"/>
              <a:gd name="T1" fmla="*/ 577 h 1391"/>
              <a:gd name="T2" fmla="*/ 679 w 1865"/>
              <a:gd name="T3" fmla="*/ 672 h 1391"/>
              <a:gd name="T4" fmla="*/ 582 w 1865"/>
              <a:gd name="T5" fmla="*/ 751 h 1391"/>
              <a:gd name="T6" fmla="*/ 546 w 1865"/>
              <a:gd name="T7" fmla="*/ 807 h 1391"/>
              <a:gd name="T8" fmla="*/ 439 w 1865"/>
              <a:gd name="T9" fmla="*/ 777 h 1391"/>
              <a:gd name="T10" fmla="*/ 330 w 1865"/>
              <a:gd name="T11" fmla="*/ 815 h 1391"/>
              <a:gd name="T12" fmla="*/ 287 w 1865"/>
              <a:gd name="T13" fmla="*/ 962 h 1391"/>
              <a:gd name="T14" fmla="*/ 237 w 1865"/>
              <a:gd name="T15" fmla="*/ 1038 h 1391"/>
              <a:gd name="T16" fmla="*/ 242 w 1865"/>
              <a:gd name="T17" fmla="*/ 1097 h 1391"/>
              <a:gd name="T18" fmla="*/ 4 w 1865"/>
              <a:gd name="T19" fmla="*/ 1274 h 1391"/>
              <a:gd name="T20" fmla="*/ 50 w 1865"/>
              <a:gd name="T21" fmla="*/ 1353 h 1391"/>
              <a:gd name="T22" fmla="*/ 368 w 1865"/>
              <a:gd name="T23" fmla="*/ 1236 h 1391"/>
              <a:gd name="T24" fmla="*/ 437 w 1865"/>
              <a:gd name="T25" fmla="*/ 1284 h 1391"/>
              <a:gd name="T26" fmla="*/ 511 w 1865"/>
              <a:gd name="T27" fmla="*/ 1303 h 1391"/>
              <a:gd name="T28" fmla="*/ 600 w 1865"/>
              <a:gd name="T29" fmla="*/ 1305 h 1391"/>
              <a:gd name="T30" fmla="*/ 790 w 1865"/>
              <a:gd name="T31" fmla="*/ 1303 h 1391"/>
              <a:gd name="T32" fmla="*/ 904 w 1865"/>
              <a:gd name="T33" fmla="*/ 1298 h 1391"/>
              <a:gd name="T34" fmla="*/ 972 w 1865"/>
              <a:gd name="T35" fmla="*/ 1238 h 1391"/>
              <a:gd name="T36" fmla="*/ 1078 w 1865"/>
              <a:gd name="T37" fmla="*/ 1137 h 1391"/>
              <a:gd name="T38" fmla="*/ 1190 w 1865"/>
              <a:gd name="T39" fmla="*/ 1026 h 1391"/>
              <a:gd name="T40" fmla="*/ 1159 w 1865"/>
              <a:gd name="T41" fmla="*/ 1125 h 1391"/>
              <a:gd name="T42" fmla="*/ 1096 w 1865"/>
              <a:gd name="T43" fmla="*/ 1255 h 1391"/>
              <a:gd name="T44" fmla="*/ 1091 w 1865"/>
              <a:gd name="T45" fmla="*/ 1330 h 1391"/>
              <a:gd name="T46" fmla="*/ 1255 w 1865"/>
              <a:gd name="T47" fmla="*/ 1391 h 1391"/>
              <a:gd name="T48" fmla="*/ 1357 w 1865"/>
              <a:gd name="T49" fmla="*/ 1338 h 1391"/>
              <a:gd name="T50" fmla="*/ 1312 w 1865"/>
              <a:gd name="T51" fmla="*/ 1258 h 1391"/>
              <a:gd name="T52" fmla="*/ 1298 w 1865"/>
              <a:gd name="T53" fmla="*/ 1215 h 1391"/>
              <a:gd name="T54" fmla="*/ 1380 w 1865"/>
              <a:gd name="T55" fmla="*/ 1077 h 1391"/>
              <a:gd name="T56" fmla="*/ 1495 w 1865"/>
              <a:gd name="T57" fmla="*/ 1028 h 1391"/>
              <a:gd name="T58" fmla="*/ 1580 w 1865"/>
              <a:gd name="T59" fmla="*/ 959 h 1391"/>
              <a:gd name="T60" fmla="*/ 1688 w 1865"/>
              <a:gd name="T61" fmla="*/ 841 h 1391"/>
              <a:gd name="T62" fmla="*/ 1771 w 1865"/>
              <a:gd name="T63" fmla="*/ 686 h 1391"/>
              <a:gd name="T64" fmla="*/ 1861 w 1865"/>
              <a:gd name="T65" fmla="*/ 585 h 1391"/>
              <a:gd name="T66" fmla="*/ 1842 w 1865"/>
              <a:gd name="T67" fmla="*/ 447 h 1391"/>
              <a:gd name="T68" fmla="*/ 1674 w 1865"/>
              <a:gd name="T69" fmla="*/ 303 h 1391"/>
              <a:gd name="T70" fmla="*/ 1689 w 1865"/>
              <a:gd name="T71" fmla="*/ 136 h 1391"/>
              <a:gd name="T72" fmla="*/ 1652 w 1865"/>
              <a:gd name="T73" fmla="*/ 72 h 1391"/>
              <a:gd name="T74" fmla="*/ 1480 w 1865"/>
              <a:gd name="T75" fmla="*/ 1 h 1391"/>
              <a:gd name="T76" fmla="*/ 1355 w 1865"/>
              <a:gd name="T77" fmla="*/ 76 h 1391"/>
              <a:gd name="T78" fmla="*/ 1322 w 1865"/>
              <a:gd name="T79" fmla="*/ 198 h 1391"/>
              <a:gd name="T80" fmla="*/ 1166 w 1865"/>
              <a:gd name="T81" fmla="*/ 213 h 1391"/>
              <a:gd name="T82" fmla="*/ 1121 w 1865"/>
              <a:gd name="T83" fmla="*/ 273 h 1391"/>
              <a:gd name="T84" fmla="*/ 1063 w 1865"/>
              <a:gd name="T85" fmla="*/ 337 h 1391"/>
              <a:gd name="T86" fmla="*/ 1009 w 1865"/>
              <a:gd name="T87" fmla="*/ 392 h 1391"/>
              <a:gd name="T88" fmla="*/ 933 w 1865"/>
              <a:gd name="T89" fmla="*/ 424 h 1391"/>
              <a:gd name="T90" fmla="*/ 1178 w 1865"/>
              <a:gd name="T91" fmla="*/ 515 h 1391"/>
              <a:gd name="T92" fmla="*/ 1172 w 1865"/>
              <a:gd name="T93" fmla="*/ 548 h 1391"/>
              <a:gd name="T94" fmla="*/ 1106 w 1865"/>
              <a:gd name="T95" fmla="*/ 614 h 1391"/>
              <a:gd name="T96" fmla="*/ 1073 w 1865"/>
              <a:gd name="T97" fmla="*/ 560 h 1391"/>
              <a:gd name="T98" fmla="*/ 1176 w 1865"/>
              <a:gd name="T99" fmla="*/ 481 h 1391"/>
              <a:gd name="T100" fmla="*/ 566 w 1865"/>
              <a:gd name="T101" fmla="*/ 1042 h 1391"/>
              <a:gd name="T102" fmla="*/ 452 w 1865"/>
              <a:gd name="T103" fmla="*/ 1137 h 1391"/>
              <a:gd name="T104" fmla="*/ 471 w 1865"/>
              <a:gd name="T105" fmla="*/ 1090 h 1391"/>
              <a:gd name="T106" fmla="*/ 203 w 1865"/>
              <a:gd name="T107" fmla="*/ 1255 h 1391"/>
              <a:gd name="T108" fmla="*/ 299 w 1865"/>
              <a:gd name="T109" fmla="*/ 1185 h 1391"/>
              <a:gd name="T110" fmla="*/ 374 w 1865"/>
              <a:gd name="T111" fmla="*/ 932 h 1391"/>
              <a:gd name="T112" fmla="*/ 355 w 1865"/>
              <a:gd name="T113" fmla="*/ 969 h 1391"/>
              <a:gd name="T114" fmla="*/ 328 w 1865"/>
              <a:gd name="T115" fmla="*/ 983 h 1391"/>
              <a:gd name="T116" fmla="*/ 345 w 1865"/>
              <a:gd name="T117" fmla="*/ 919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65" h="1391">
                <a:moveTo>
                  <a:pt x="879" y="513"/>
                </a:moveTo>
                <a:lnTo>
                  <a:pt x="790" y="558"/>
                </a:lnTo>
                <a:lnTo>
                  <a:pt x="790" y="558"/>
                </a:lnTo>
                <a:lnTo>
                  <a:pt x="786" y="555"/>
                </a:lnTo>
                <a:lnTo>
                  <a:pt x="781" y="554"/>
                </a:lnTo>
                <a:lnTo>
                  <a:pt x="774" y="555"/>
                </a:lnTo>
                <a:lnTo>
                  <a:pt x="774" y="555"/>
                </a:lnTo>
                <a:lnTo>
                  <a:pt x="761" y="557"/>
                </a:lnTo>
                <a:lnTo>
                  <a:pt x="757" y="559"/>
                </a:lnTo>
                <a:lnTo>
                  <a:pt x="755" y="563"/>
                </a:lnTo>
                <a:lnTo>
                  <a:pt x="755" y="563"/>
                </a:lnTo>
                <a:lnTo>
                  <a:pt x="747" y="573"/>
                </a:lnTo>
                <a:lnTo>
                  <a:pt x="745" y="577"/>
                </a:lnTo>
                <a:lnTo>
                  <a:pt x="744" y="583"/>
                </a:lnTo>
                <a:lnTo>
                  <a:pt x="744" y="583"/>
                </a:lnTo>
                <a:lnTo>
                  <a:pt x="745" y="587"/>
                </a:lnTo>
                <a:lnTo>
                  <a:pt x="746" y="589"/>
                </a:lnTo>
                <a:lnTo>
                  <a:pt x="746" y="593"/>
                </a:lnTo>
                <a:lnTo>
                  <a:pt x="744" y="599"/>
                </a:lnTo>
                <a:lnTo>
                  <a:pt x="744" y="599"/>
                </a:lnTo>
                <a:lnTo>
                  <a:pt x="727" y="622"/>
                </a:lnTo>
                <a:lnTo>
                  <a:pt x="716" y="636"/>
                </a:lnTo>
                <a:lnTo>
                  <a:pt x="706" y="646"/>
                </a:lnTo>
                <a:lnTo>
                  <a:pt x="706" y="646"/>
                </a:lnTo>
                <a:lnTo>
                  <a:pt x="690" y="662"/>
                </a:lnTo>
                <a:lnTo>
                  <a:pt x="679" y="672"/>
                </a:lnTo>
                <a:lnTo>
                  <a:pt x="665" y="682"/>
                </a:lnTo>
                <a:lnTo>
                  <a:pt x="665" y="682"/>
                </a:lnTo>
                <a:lnTo>
                  <a:pt x="652" y="691"/>
                </a:lnTo>
                <a:lnTo>
                  <a:pt x="644" y="698"/>
                </a:lnTo>
                <a:lnTo>
                  <a:pt x="634" y="706"/>
                </a:lnTo>
                <a:lnTo>
                  <a:pt x="621" y="716"/>
                </a:lnTo>
                <a:lnTo>
                  <a:pt x="621" y="716"/>
                </a:lnTo>
                <a:lnTo>
                  <a:pt x="597" y="732"/>
                </a:lnTo>
                <a:lnTo>
                  <a:pt x="591" y="737"/>
                </a:lnTo>
                <a:lnTo>
                  <a:pt x="585" y="745"/>
                </a:lnTo>
                <a:lnTo>
                  <a:pt x="585" y="745"/>
                </a:lnTo>
                <a:lnTo>
                  <a:pt x="582" y="748"/>
                </a:lnTo>
                <a:lnTo>
                  <a:pt x="582" y="751"/>
                </a:lnTo>
                <a:lnTo>
                  <a:pt x="581" y="756"/>
                </a:lnTo>
                <a:lnTo>
                  <a:pt x="573" y="766"/>
                </a:lnTo>
                <a:lnTo>
                  <a:pt x="573" y="766"/>
                </a:lnTo>
                <a:lnTo>
                  <a:pt x="563" y="780"/>
                </a:lnTo>
                <a:lnTo>
                  <a:pt x="558" y="787"/>
                </a:lnTo>
                <a:lnTo>
                  <a:pt x="556" y="792"/>
                </a:lnTo>
                <a:lnTo>
                  <a:pt x="551" y="796"/>
                </a:lnTo>
                <a:lnTo>
                  <a:pt x="551" y="796"/>
                </a:lnTo>
                <a:lnTo>
                  <a:pt x="548" y="799"/>
                </a:lnTo>
                <a:lnTo>
                  <a:pt x="547" y="800"/>
                </a:lnTo>
                <a:lnTo>
                  <a:pt x="547" y="804"/>
                </a:lnTo>
                <a:lnTo>
                  <a:pt x="547" y="805"/>
                </a:lnTo>
                <a:lnTo>
                  <a:pt x="546" y="807"/>
                </a:lnTo>
                <a:lnTo>
                  <a:pt x="543" y="807"/>
                </a:lnTo>
                <a:lnTo>
                  <a:pt x="538" y="809"/>
                </a:lnTo>
                <a:lnTo>
                  <a:pt x="538" y="809"/>
                </a:lnTo>
                <a:lnTo>
                  <a:pt x="525" y="811"/>
                </a:lnTo>
                <a:lnTo>
                  <a:pt x="511" y="811"/>
                </a:lnTo>
                <a:lnTo>
                  <a:pt x="505" y="810"/>
                </a:lnTo>
                <a:lnTo>
                  <a:pt x="498" y="809"/>
                </a:lnTo>
                <a:lnTo>
                  <a:pt x="491" y="806"/>
                </a:lnTo>
                <a:lnTo>
                  <a:pt x="484" y="804"/>
                </a:lnTo>
                <a:lnTo>
                  <a:pt x="484" y="804"/>
                </a:lnTo>
                <a:lnTo>
                  <a:pt x="467" y="791"/>
                </a:lnTo>
                <a:lnTo>
                  <a:pt x="454" y="785"/>
                </a:lnTo>
                <a:lnTo>
                  <a:pt x="439" y="777"/>
                </a:lnTo>
                <a:lnTo>
                  <a:pt x="424" y="771"/>
                </a:lnTo>
                <a:lnTo>
                  <a:pt x="409" y="766"/>
                </a:lnTo>
                <a:lnTo>
                  <a:pt x="394" y="763"/>
                </a:lnTo>
                <a:lnTo>
                  <a:pt x="387" y="763"/>
                </a:lnTo>
                <a:lnTo>
                  <a:pt x="381" y="765"/>
                </a:lnTo>
                <a:lnTo>
                  <a:pt x="381" y="765"/>
                </a:lnTo>
                <a:lnTo>
                  <a:pt x="367" y="767"/>
                </a:lnTo>
                <a:lnTo>
                  <a:pt x="357" y="774"/>
                </a:lnTo>
                <a:lnTo>
                  <a:pt x="348" y="780"/>
                </a:lnTo>
                <a:lnTo>
                  <a:pt x="342" y="789"/>
                </a:lnTo>
                <a:lnTo>
                  <a:pt x="335" y="797"/>
                </a:lnTo>
                <a:lnTo>
                  <a:pt x="333" y="806"/>
                </a:lnTo>
                <a:lnTo>
                  <a:pt x="330" y="815"/>
                </a:lnTo>
                <a:lnTo>
                  <a:pt x="330" y="822"/>
                </a:lnTo>
                <a:lnTo>
                  <a:pt x="330" y="822"/>
                </a:lnTo>
                <a:lnTo>
                  <a:pt x="333" y="836"/>
                </a:lnTo>
                <a:lnTo>
                  <a:pt x="335" y="849"/>
                </a:lnTo>
                <a:lnTo>
                  <a:pt x="340" y="864"/>
                </a:lnTo>
                <a:lnTo>
                  <a:pt x="340" y="864"/>
                </a:lnTo>
                <a:lnTo>
                  <a:pt x="317" y="889"/>
                </a:lnTo>
                <a:lnTo>
                  <a:pt x="298" y="909"/>
                </a:lnTo>
                <a:lnTo>
                  <a:pt x="287" y="924"/>
                </a:lnTo>
                <a:lnTo>
                  <a:pt x="287" y="924"/>
                </a:lnTo>
                <a:lnTo>
                  <a:pt x="285" y="930"/>
                </a:lnTo>
                <a:lnTo>
                  <a:pt x="284" y="939"/>
                </a:lnTo>
                <a:lnTo>
                  <a:pt x="287" y="962"/>
                </a:lnTo>
                <a:lnTo>
                  <a:pt x="290" y="994"/>
                </a:lnTo>
                <a:lnTo>
                  <a:pt x="290" y="994"/>
                </a:lnTo>
                <a:lnTo>
                  <a:pt x="292" y="1004"/>
                </a:lnTo>
                <a:lnTo>
                  <a:pt x="290" y="1011"/>
                </a:lnTo>
                <a:lnTo>
                  <a:pt x="289" y="1012"/>
                </a:lnTo>
                <a:lnTo>
                  <a:pt x="287" y="1013"/>
                </a:lnTo>
                <a:lnTo>
                  <a:pt x="287" y="1013"/>
                </a:lnTo>
                <a:lnTo>
                  <a:pt x="267" y="1018"/>
                </a:lnTo>
                <a:lnTo>
                  <a:pt x="255" y="1023"/>
                </a:lnTo>
                <a:lnTo>
                  <a:pt x="250" y="1026"/>
                </a:lnTo>
                <a:lnTo>
                  <a:pt x="245" y="1028"/>
                </a:lnTo>
                <a:lnTo>
                  <a:pt x="245" y="1028"/>
                </a:lnTo>
                <a:lnTo>
                  <a:pt x="237" y="1038"/>
                </a:lnTo>
                <a:lnTo>
                  <a:pt x="234" y="1042"/>
                </a:lnTo>
                <a:lnTo>
                  <a:pt x="232" y="1047"/>
                </a:lnTo>
                <a:lnTo>
                  <a:pt x="232" y="1047"/>
                </a:lnTo>
                <a:lnTo>
                  <a:pt x="232" y="1052"/>
                </a:lnTo>
                <a:lnTo>
                  <a:pt x="232" y="1055"/>
                </a:lnTo>
                <a:lnTo>
                  <a:pt x="234" y="1057"/>
                </a:lnTo>
                <a:lnTo>
                  <a:pt x="235" y="1061"/>
                </a:lnTo>
                <a:lnTo>
                  <a:pt x="235" y="1061"/>
                </a:lnTo>
                <a:lnTo>
                  <a:pt x="239" y="1072"/>
                </a:lnTo>
                <a:lnTo>
                  <a:pt x="240" y="1078"/>
                </a:lnTo>
                <a:lnTo>
                  <a:pt x="242" y="1085"/>
                </a:lnTo>
                <a:lnTo>
                  <a:pt x="242" y="1097"/>
                </a:lnTo>
                <a:lnTo>
                  <a:pt x="242" y="1097"/>
                </a:lnTo>
                <a:lnTo>
                  <a:pt x="210" y="1113"/>
                </a:lnTo>
                <a:lnTo>
                  <a:pt x="179" y="1132"/>
                </a:lnTo>
                <a:lnTo>
                  <a:pt x="141" y="1155"/>
                </a:lnTo>
                <a:lnTo>
                  <a:pt x="101" y="1180"/>
                </a:lnTo>
                <a:lnTo>
                  <a:pt x="65" y="1205"/>
                </a:lnTo>
                <a:lnTo>
                  <a:pt x="49" y="1216"/>
                </a:lnTo>
                <a:lnTo>
                  <a:pt x="35" y="1228"/>
                </a:lnTo>
                <a:lnTo>
                  <a:pt x="24" y="1239"/>
                </a:lnTo>
                <a:lnTo>
                  <a:pt x="16" y="1248"/>
                </a:lnTo>
                <a:lnTo>
                  <a:pt x="16" y="1248"/>
                </a:lnTo>
                <a:lnTo>
                  <a:pt x="10" y="1256"/>
                </a:lnTo>
                <a:lnTo>
                  <a:pt x="6" y="1265"/>
                </a:lnTo>
                <a:lnTo>
                  <a:pt x="4" y="1274"/>
                </a:lnTo>
                <a:lnTo>
                  <a:pt x="1" y="1283"/>
                </a:lnTo>
                <a:lnTo>
                  <a:pt x="0" y="1290"/>
                </a:lnTo>
                <a:lnTo>
                  <a:pt x="0" y="1298"/>
                </a:lnTo>
                <a:lnTo>
                  <a:pt x="1" y="1305"/>
                </a:lnTo>
                <a:lnTo>
                  <a:pt x="2" y="1312"/>
                </a:lnTo>
                <a:lnTo>
                  <a:pt x="5" y="1319"/>
                </a:lnTo>
                <a:lnTo>
                  <a:pt x="7" y="1324"/>
                </a:lnTo>
                <a:lnTo>
                  <a:pt x="15" y="1335"/>
                </a:lnTo>
                <a:lnTo>
                  <a:pt x="24" y="1344"/>
                </a:lnTo>
                <a:lnTo>
                  <a:pt x="34" y="1351"/>
                </a:lnTo>
                <a:lnTo>
                  <a:pt x="34" y="1351"/>
                </a:lnTo>
                <a:lnTo>
                  <a:pt x="40" y="1353"/>
                </a:lnTo>
                <a:lnTo>
                  <a:pt x="50" y="1353"/>
                </a:lnTo>
                <a:lnTo>
                  <a:pt x="62" y="1352"/>
                </a:lnTo>
                <a:lnTo>
                  <a:pt x="77" y="1349"/>
                </a:lnTo>
                <a:lnTo>
                  <a:pt x="111" y="1341"/>
                </a:lnTo>
                <a:lnTo>
                  <a:pt x="150" y="1328"/>
                </a:lnTo>
                <a:lnTo>
                  <a:pt x="189" y="1314"/>
                </a:lnTo>
                <a:lnTo>
                  <a:pt x="225" y="1300"/>
                </a:lnTo>
                <a:lnTo>
                  <a:pt x="257" y="1287"/>
                </a:lnTo>
                <a:lnTo>
                  <a:pt x="279" y="1277"/>
                </a:lnTo>
                <a:lnTo>
                  <a:pt x="279" y="1277"/>
                </a:lnTo>
                <a:lnTo>
                  <a:pt x="312" y="1260"/>
                </a:lnTo>
                <a:lnTo>
                  <a:pt x="339" y="1248"/>
                </a:lnTo>
                <a:lnTo>
                  <a:pt x="368" y="1236"/>
                </a:lnTo>
                <a:lnTo>
                  <a:pt x="368" y="1236"/>
                </a:lnTo>
                <a:lnTo>
                  <a:pt x="368" y="1241"/>
                </a:lnTo>
                <a:lnTo>
                  <a:pt x="371" y="1251"/>
                </a:lnTo>
                <a:lnTo>
                  <a:pt x="372" y="1258"/>
                </a:lnTo>
                <a:lnTo>
                  <a:pt x="374" y="1264"/>
                </a:lnTo>
                <a:lnTo>
                  <a:pt x="378" y="1269"/>
                </a:lnTo>
                <a:lnTo>
                  <a:pt x="382" y="1272"/>
                </a:lnTo>
                <a:lnTo>
                  <a:pt x="382" y="1272"/>
                </a:lnTo>
                <a:lnTo>
                  <a:pt x="394" y="1277"/>
                </a:lnTo>
                <a:lnTo>
                  <a:pt x="411" y="1280"/>
                </a:lnTo>
                <a:lnTo>
                  <a:pt x="424" y="1283"/>
                </a:lnTo>
                <a:lnTo>
                  <a:pt x="434" y="1284"/>
                </a:lnTo>
                <a:lnTo>
                  <a:pt x="434" y="1284"/>
                </a:lnTo>
                <a:lnTo>
                  <a:pt x="437" y="1284"/>
                </a:lnTo>
                <a:lnTo>
                  <a:pt x="439" y="1287"/>
                </a:lnTo>
                <a:lnTo>
                  <a:pt x="446" y="1294"/>
                </a:lnTo>
                <a:lnTo>
                  <a:pt x="453" y="1302"/>
                </a:lnTo>
                <a:lnTo>
                  <a:pt x="458" y="1305"/>
                </a:lnTo>
                <a:lnTo>
                  <a:pt x="463" y="1308"/>
                </a:lnTo>
                <a:lnTo>
                  <a:pt x="463" y="1308"/>
                </a:lnTo>
                <a:lnTo>
                  <a:pt x="484" y="1312"/>
                </a:lnTo>
                <a:lnTo>
                  <a:pt x="498" y="1313"/>
                </a:lnTo>
                <a:lnTo>
                  <a:pt x="498" y="1313"/>
                </a:lnTo>
                <a:lnTo>
                  <a:pt x="502" y="1313"/>
                </a:lnTo>
                <a:lnTo>
                  <a:pt x="505" y="1310"/>
                </a:lnTo>
                <a:lnTo>
                  <a:pt x="511" y="1303"/>
                </a:lnTo>
                <a:lnTo>
                  <a:pt x="511" y="1303"/>
                </a:lnTo>
                <a:lnTo>
                  <a:pt x="516" y="1298"/>
                </a:lnTo>
                <a:lnTo>
                  <a:pt x="521" y="1294"/>
                </a:lnTo>
                <a:lnTo>
                  <a:pt x="525" y="1293"/>
                </a:lnTo>
                <a:lnTo>
                  <a:pt x="530" y="1293"/>
                </a:lnTo>
                <a:lnTo>
                  <a:pt x="533" y="1293"/>
                </a:lnTo>
                <a:lnTo>
                  <a:pt x="540" y="1295"/>
                </a:lnTo>
                <a:lnTo>
                  <a:pt x="540" y="1295"/>
                </a:lnTo>
                <a:lnTo>
                  <a:pt x="551" y="1300"/>
                </a:lnTo>
                <a:lnTo>
                  <a:pt x="562" y="1304"/>
                </a:lnTo>
                <a:lnTo>
                  <a:pt x="575" y="1305"/>
                </a:lnTo>
                <a:lnTo>
                  <a:pt x="587" y="1307"/>
                </a:lnTo>
                <a:lnTo>
                  <a:pt x="587" y="1307"/>
                </a:lnTo>
                <a:lnTo>
                  <a:pt x="600" y="1305"/>
                </a:lnTo>
                <a:lnTo>
                  <a:pt x="610" y="1304"/>
                </a:lnTo>
                <a:lnTo>
                  <a:pt x="620" y="1303"/>
                </a:lnTo>
                <a:lnTo>
                  <a:pt x="630" y="1303"/>
                </a:lnTo>
                <a:lnTo>
                  <a:pt x="630" y="1303"/>
                </a:lnTo>
                <a:lnTo>
                  <a:pt x="660" y="1304"/>
                </a:lnTo>
                <a:lnTo>
                  <a:pt x="677" y="1305"/>
                </a:lnTo>
                <a:lnTo>
                  <a:pt x="695" y="1307"/>
                </a:lnTo>
                <a:lnTo>
                  <a:pt x="695" y="1307"/>
                </a:lnTo>
                <a:lnTo>
                  <a:pt x="727" y="1307"/>
                </a:lnTo>
                <a:lnTo>
                  <a:pt x="765" y="1307"/>
                </a:lnTo>
                <a:lnTo>
                  <a:pt x="765" y="1307"/>
                </a:lnTo>
                <a:lnTo>
                  <a:pt x="778" y="1305"/>
                </a:lnTo>
                <a:lnTo>
                  <a:pt x="790" y="1303"/>
                </a:lnTo>
                <a:lnTo>
                  <a:pt x="815" y="1297"/>
                </a:lnTo>
                <a:lnTo>
                  <a:pt x="843" y="1288"/>
                </a:lnTo>
                <a:lnTo>
                  <a:pt x="843" y="1288"/>
                </a:lnTo>
                <a:lnTo>
                  <a:pt x="844" y="1289"/>
                </a:lnTo>
                <a:lnTo>
                  <a:pt x="849" y="1293"/>
                </a:lnTo>
                <a:lnTo>
                  <a:pt x="858" y="1297"/>
                </a:lnTo>
                <a:lnTo>
                  <a:pt x="864" y="1298"/>
                </a:lnTo>
                <a:lnTo>
                  <a:pt x="871" y="1299"/>
                </a:lnTo>
                <a:lnTo>
                  <a:pt x="871" y="1299"/>
                </a:lnTo>
                <a:lnTo>
                  <a:pt x="894" y="1300"/>
                </a:lnTo>
                <a:lnTo>
                  <a:pt x="900" y="1299"/>
                </a:lnTo>
                <a:lnTo>
                  <a:pt x="904" y="1298"/>
                </a:lnTo>
                <a:lnTo>
                  <a:pt x="904" y="1298"/>
                </a:lnTo>
                <a:lnTo>
                  <a:pt x="909" y="1294"/>
                </a:lnTo>
                <a:lnTo>
                  <a:pt x="913" y="1290"/>
                </a:lnTo>
                <a:lnTo>
                  <a:pt x="915" y="1285"/>
                </a:lnTo>
                <a:lnTo>
                  <a:pt x="917" y="1282"/>
                </a:lnTo>
                <a:lnTo>
                  <a:pt x="917" y="1282"/>
                </a:lnTo>
                <a:lnTo>
                  <a:pt x="915" y="1278"/>
                </a:lnTo>
                <a:lnTo>
                  <a:pt x="915" y="1274"/>
                </a:lnTo>
                <a:lnTo>
                  <a:pt x="915" y="1273"/>
                </a:lnTo>
                <a:lnTo>
                  <a:pt x="917" y="1270"/>
                </a:lnTo>
                <a:lnTo>
                  <a:pt x="923" y="1266"/>
                </a:lnTo>
                <a:lnTo>
                  <a:pt x="923" y="1266"/>
                </a:lnTo>
                <a:lnTo>
                  <a:pt x="940" y="1256"/>
                </a:lnTo>
                <a:lnTo>
                  <a:pt x="972" y="1238"/>
                </a:lnTo>
                <a:lnTo>
                  <a:pt x="972" y="1238"/>
                </a:lnTo>
                <a:lnTo>
                  <a:pt x="988" y="1228"/>
                </a:lnTo>
                <a:lnTo>
                  <a:pt x="997" y="1223"/>
                </a:lnTo>
                <a:lnTo>
                  <a:pt x="1004" y="1216"/>
                </a:lnTo>
                <a:lnTo>
                  <a:pt x="1020" y="1203"/>
                </a:lnTo>
                <a:lnTo>
                  <a:pt x="1020" y="1203"/>
                </a:lnTo>
                <a:lnTo>
                  <a:pt x="1032" y="1191"/>
                </a:lnTo>
                <a:lnTo>
                  <a:pt x="1042" y="1182"/>
                </a:lnTo>
                <a:lnTo>
                  <a:pt x="1056" y="1164"/>
                </a:lnTo>
                <a:lnTo>
                  <a:pt x="1068" y="1149"/>
                </a:lnTo>
                <a:lnTo>
                  <a:pt x="1073" y="1142"/>
                </a:lnTo>
                <a:lnTo>
                  <a:pt x="1078" y="1137"/>
                </a:lnTo>
                <a:lnTo>
                  <a:pt x="1078" y="1137"/>
                </a:lnTo>
                <a:lnTo>
                  <a:pt x="1093" y="1125"/>
                </a:lnTo>
                <a:lnTo>
                  <a:pt x="1103" y="1112"/>
                </a:lnTo>
                <a:lnTo>
                  <a:pt x="1103" y="1112"/>
                </a:lnTo>
                <a:lnTo>
                  <a:pt x="1112" y="1098"/>
                </a:lnTo>
                <a:lnTo>
                  <a:pt x="1122" y="1081"/>
                </a:lnTo>
                <a:lnTo>
                  <a:pt x="1131" y="1066"/>
                </a:lnTo>
                <a:lnTo>
                  <a:pt x="1136" y="1060"/>
                </a:lnTo>
                <a:lnTo>
                  <a:pt x="1138" y="1056"/>
                </a:lnTo>
                <a:lnTo>
                  <a:pt x="1138" y="1056"/>
                </a:lnTo>
                <a:lnTo>
                  <a:pt x="1164" y="1038"/>
                </a:lnTo>
                <a:lnTo>
                  <a:pt x="1180" y="1029"/>
                </a:lnTo>
                <a:lnTo>
                  <a:pt x="1186" y="1027"/>
                </a:lnTo>
                <a:lnTo>
                  <a:pt x="1190" y="1026"/>
                </a:lnTo>
                <a:lnTo>
                  <a:pt x="1190" y="1026"/>
                </a:lnTo>
                <a:lnTo>
                  <a:pt x="1195" y="1027"/>
                </a:lnTo>
                <a:lnTo>
                  <a:pt x="1198" y="1029"/>
                </a:lnTo>
                <a:lnTo>
                  <a:pt x="1200" y="1033"/>
                </a:lnTo>
                <a:lnTo>
                  <a:pt x="1200" y="1039"/>
                </a:lnTo>
                <a:lnTo>
                  <a:pt x="1200" y="1039"/>
                </a:lnTo>
                <a:lnTo>
                  <a:pt x="1200" y="1046"/>
                </a:lnTo>
                <a:lnTo>
                  <a:pt x="1197" y="1055"/>
                </a:lnTo>
                <a:lnTo>
                  <a:pt x="1193" y="1066"/>
                </a:lnTo>
                <a:lnTo>
                  <a:pt x="1185" y="1083"/>
                </a:lnTo>
                <a:lnTo>
                  <a:pt x="1185" y="1083"/>
                </a:lnTo>
                <a:lnTo>
                  <a:pt x="1173" y="1105"/>
                </a:lnTo>
                <a:lnTo>
                  <a:pt x="1159" y="1125"/>
                </a:lnTo>
                <a:lnTo>
                  <a:pt x="1143" y="1151"/>
                </a:lnTo>
                <a:lnTo>
                  <a:pt x="1143" y="1151"/>
                </a:lnTo>
                <a:lnTo>
                  <a:pt x="1142" y="1157"/>
                </a:lnTo>
                <a:lnTo>
                  <a:pt x="1141" y="1166"/>
                </a:lnTo>
                <a:lnTo>
                  <a:pt x="1138" y="1182"/>
                </a:lnTo>
                <a:lnTo>
                  <a:pt x="1138" y="1182"/>
                </a:lnTo>
                <a:lnTo>
                  <a:pt x="1137" y="1189"/>
                </a:lnTo>
                <a:lnTo>
                  <a:pt x="1133" y="1196"/>
                </a:lnTo>
                <a:lnTo>
                  <a:pt x="1122" y="1211"/>
                </a:lnTo>
                <a:lnTo>
                  <a:pt x="1122" y="1211"/>
                </a:lnTo>
                <a:lnTo>
                  <a:pt x="1106" y="1236"/>
                </a:lnTo>
                <a:lnTo>
                  <a:pt x="1098" y="1249"/>
                </a:lnTo>
                <a:lnTo>
                  <a:pt x="1096" y="1255"/>
                </a:lnTo>
                <a:lnTo>
                  <a:pt x="1094" y="1259"/>
                </a:lnTo>
                <a:lnTo>
                  <a:pt x="1094" y="1259"/>
                </a:lnTo>
                <a:lnTo>
                  <a:pt x="1094" y="1264"/>
                </a:lnTo>
                <a:lnTo>
                  <a:pt x="1094" y="1268"/>
                </a:lnTo>
                <a:lnTo>
                  <a:pt x="1094" y="1274"/>
                </a:lnTo>
                <a:lnTo>
                  <a:pt x="1093" y="1285"/>
                </a:lnTo>
                <a:lnTo>
                  <a:pt x="1093" y="1285"/>
                </a:lnTo>
                <a:lnTo>
                  <a:pt x="1089" y="1299"/>
                </a:lnTo>
                <a:lnTo>
                  <a:pt x="1088" y="1312"/>
                </a:lnTo>
                <a:lnTo>
                  <a:pt x="1088" y="1323"/>
                </a:lnTo>
                <a:lnTo>
                  <a:pt x="1089" y="1327"/>
                </a:lnTo>
                <a:lnTo>
                  <a:pt x="1091" y="1330"/>
                </a:lnTo>
                <a:lnTo>
                  <a:pt x="1091" y="1330"/>
                </a:lnTo>
                <a:lnTo>
                  <a:pt x="1093" y="1335"/>
                </a:lnTo>
                <a:lnTo>
                  <a:pt x="1098" y="1341"/>
                </a:lnTo>
                <a:lnTo>
                  <a:pt x="1104" y="1347"/>
                </a:lnTo>
                <a:lnTo>
                  <a:pt x="1113" y="1353"/>
                </a:lnTo>
                <a:lnTo>
                  <a:pt x="1123" y="1359"/>
                </a:lnTo>
                <a:lnTo>
                  <a:pt x="1136" y="1366"/>
                </a:lnTo>
                <a:lnTo>
                  <a:pt x="1151" y="1372"/>
                </a:lnTo>
                <a:lnTo>
                  <a:pt x="1168" y="1377"/>
                </a:lnTo>
                <a:lnTo>
                  <a:pt x="1168" y="1377"/>
                </a:lnTo>
                <a:lnTo>
                  <a:pt x="1188" y="1382"/>
                </a:lnTo>
                <a:lnTo>
                  <a:pt x="1210" y="1386"/>
                </a:lnTo>
                <a:lnTo>
                  <a:pt x="1232" y="1388"/>
                </a:lnTo>
                <a:lnTo>
                  <a:pt x="1255" y="1391"/>
                </a:lnTo>
                <a:lnTo>
                  <a:pt x="1276" y="1391"/>
                </a:lnTo>
                <a:lnTo>
                  <a:pt x="1296" y="1388"/>
                </a:lnTo>
                <a:lnTo>
                  <a:pt x="1305" y="1386"/>
                </a:lnTo>
                <a:lnTo>
                  <a:pt x="1312" y="1383"/>
                </a:lnTo>
                <a:lnTo>
                  <a:pt x="1320" y="1379"/>
                </a:lnTo>
                <a:lnTo>
                  <a:pt x="1326" y="1374"/>
                </a:lnTo>
                <a:lnTo>
                  <a:pt x="1326" y="1374"/>
                </a:lnTo>
                <a:lnTo>
                  <a:pt x="1336" y="1366"/>
                </a:lnTo>
                <a:lnTo>
                  <a:pt x="1345" y="1359"/>
                </a:lnTo>
                <a:lnTo>
                  <a:pt x="1356" y="1352"/>
                </a:lnTo>
                <a:lnTo>
                  <a:pt x="1359" y="1348"/>
                </a:lnTo>
                <a:lnTo>
                  <a:pt x="1359" y="1344"/>
                </a:lnTo>
                <a:lnTo>
                  <a:pt x="1357" y="1338"/>
                </a:lnTo>
                <a:lnTo>
                  <a:pt x="1354" y="1329"/>
                </a:lnTo>
                <a:lnTo>
                  <a:pt x="1354" y="1329"/>
                </a:lnTo>
                <a:lnTo>
                  <a:pt x="1342" y="1313"/>
                </a:lnTo>
                <a:lnTo>
                  <a:pt x="1334" y="1302"/>
                </a:lnTo>
                <a:lnTo>
                  <a:pt x="1326" y="1294"/>
                </a:lnTo>
                <a:lnTo>
                  <a:pt x="1321" y="1288"/>
                </a:lnTo>
                <a:lnTo>
                  <a:pt x="1321" y="1288"/>
                </a:lnTo>
                <a:lnTo>
                  <a:pt x="1319" y="1282"/>
                </a:lnTo>
                <a:lnTo>
                  <a:pt x="1315" y="1274"/>
                </a:lnTo>
                <a:lnTo>
                  <a:pt x="1312" y="1266"/>
                </a:lnTo>
                <a:lnTo>
                  <a:pt x="1312" y="1261"/>
                </a:lnTo>
                <a:lnTo>
                  <a:pt x="1312" y="1261"/>
                </a:lnTo>
                <a:lnTo>
                  <a:pt x="1312" y="1258"/>
                </a:lnTo>
                <a:lnTo>
                  <a:pt x="1311" y="1254"/>
                </a:lnTo>
                <a:lnTo>
                  <a:pt x="1309" y="1249"/>
                </a:lnTo>
                <a:lnTo>
                  <a:pt x="1303" y="1244"/>
                </a:lnTo>
                <a:lnTo>
                  <a:pt x="1303" y="1244"/>
                </a:lnTo>
                <a:lnTo>
                  <a:pt x="1301" y="1241"/>
                </a:lnTo>
                <a:lnTo>
                  <a:pt x="1297" y="1239"/>
                </a:lnTo>
                <a:lnTo>
                  <a:pt x="1292" y="1235"/>
                </a:lnTo>
                <a:lnTo>
                  <a:pt x="1290" y="1234"/>
                </a:lnTo>
                <a:lnTo>
                  <a:pt x="1290" y="1231"/>
                </a:lnTo>
                <a:lnTo>
                  <a:pt x="1290" y="1228"/>
                </a:lnTo>
                <a:lnTo>
                  <a:pt x="1293" y="1224"/>
                </a:lnTo>
                <a:lnTo>
                  <a:pt x="1293" y="1224"/>
                </a:lnTo>
                <a:lnTo>
                  <a:pt x="1298" y="1215"/>
                </a:lnTo>
                <a:lnTo>
                  <a:pt x="1307" y="1201"/>
                </a:lnTo>
                <a:lnTo>
                  <a:pt x="1329" y="1164"/>
                </a:lnTo>
                <a:lnTo>
                  <a:pt x="1361" y="1101"/>
                </a:lnTo>
                <a:lnTo>
                  <a:pt x="1361" y="1101"/>
                </a:lnTo>
                <a:lnTo>
                  <a:pt x="1362" y="1098"/>
                </a:lnTo>
                <a:lnTo>
                  <a:pt x="1362" y="1096"/>
                </a:lnTo>
                <a:lnTo>
                  <a:pt x="1361" y="1092"/>
                </a:lnTo>
                <a:lnTo>
                  <a:pt x="1359" y="1090"/>
                </a:lnTo>
                <a:lnTo>
                  <a:pt x="1356" y="1088"/>
                </a:lnTo>
                <a:lnTo>
                  <a:pt x="1355" y="1086"/>
                </a:lnTo>
                <a:lnTo>
                  <a:pt x="1359" y="1085"/>
                </a:lnTo>
                <a:lnTo>
                  <a:pt x="1380" y="1077"/>
                </a:lnTo>
                <a:lnTo>
                  <a:pt x="1380" y="1077"/>
                </a:lnTo>
                <a:lnTo>
                  <a:pt x="1411" y="1068"/>
                </a:lnTo>
                <a:lnTo>
                  <a:pt x="1431" y="1061"/>
                </a:lnTo>
                <a:lnTo>
                  <a:pt x="1445" y="1055"/>
                </a:lnTo>
                <a:lnTo>
                  <a:pt x="1454" y="1049"/>
                </a:lnTo>
                <a:lnTo>
                  <a:pt x="1454" y="1049"/>
                </a:lnTo>
                <a:lnTo>
                  <a:pt x="1459" y="1043"/>
                </a:lnTo>
                <a:lnTo>
                  <a:pt x="1465" y="1037"/>
                </a:lnTo>
                <a:lnTo>
                  <a:pt x="1469" y="1034"/>
                </a:lnTo>
                <a:lnTo>
                  <a:pt x="1474" y="1032"/>
                </a:lnTo>
                <a:lnTo>
                  <a:pt x="1479" y="1029"/>
                </a:lnTo>
                <a:lnTo>
                  <a:pt x="1484" y="1028"/>
                </a:lnTo>
                <a:lnTo>
                  <a:pt x="1484" y="1028"/>
                </a:lnTo>
                <a:lnTo>
                  <a:pt x="1495" y="1028"/>
                </a:lnTo>
                <a:lnTo>
                  <a:pt x="1505" y="1028"/>
                </a:lnTo>
                <a:lnTo>
                  <a:pt x="1510" y="1027"/>
                </a:lnTo>
                <a:lnTo>
                  <a:pt x="1515" y="1024"/>
                </a:lnTo>
                <a:lnTo>
                  <a:pt x="1521" y="1022"/>
                </a:lnTo>
                <a:lnTo>
                  <a:pt x="1528" y="1018"/>
                </a:lnTo>
                <a:lnTo>
                  <a:pt x="1528" y="1018"/>
                </a:lnTo>
                <a:lnTo>
                  <a:pt x="1543" y="1006"/>
                </a:lnTo>
                <a:lnTo>
                  <a:pt x="1560" y="989"/>
                </a:lnTo>
                <a:lnTo>
                  <a:pt x="1568" y="982"/>
                </a:lnTo>
                <a:lnTo>
                  <a:pt x="1574" y="973"/>
                </a:lnTo>
                <a:lnTo>
                  <a:pt x="1578" y="965"/>
                </a:lnTo>
                <a:lnTo>
                  <a:pt x="1580" y="959"/>
                </a:lnTo>
                <a:lnTo>
                  <a:pt x="1580" y="959"/>
                </a:lnTo>
                <a:lnTo>
                  <a:pt x="1583" y="948"/>
                </a:lnTo>
                <a:lnTo>
                  <a:pt x="1587" y="938"/>
                </a:lnTo>
                <a:lnTo>
                  <a:pt x="1590" y="934"/>
                </a:lnTo>
                <a:lnTo>
                  <a:pt x="1593" y="930"/>
                </a:lnTo>
                <a:lnTo>
                  <a:pt x="1598" y="928"/>
                </a:lnTo>
                <a:lnTo>
                  <a:pt x="1603" y="925"/>
                </a:lnTo>
                <a:lnTo>
                  <a:pt x="1603" y="925"/>
                </a:lnTo>
                <a:lnTo>
                  <a:pt x="1607" y="924"/>
                </a:lnTo>
                <a:lnTo>
                  <a:pt x="1613" y="920"/>
                </a:lnTo>
                <a:lnTo>
                  <a:pt x="1628" y="906"/>
                </a:lnTo>
                <a:lnTo>
                  <a:pt x="1647" y="888"/>
                </a:lnTo>
                <a:lnTo>
                  <a:pt x="1668" y="865"/>
                </a:lnTo>
                <a:lnTo>
                  <a:pt x="1688" y="841"/>
                </a:lnTo>
                <a:lnTo>
                  <a:pt x="1708" y="819"/>
                </a:lnTo>
                <a:lnTo>
                  <a:pt x="1722" y="800"/>
                </a:lnTo>
                <a:lnTo>
                  <a:pt x="1728" y="791"/>
                </a:lnTo>
                <a:lnTo>
                  <a:pt x="1732" y="785"/>
                </a:lnTo>
                <a:lnTo>
                  <a:pt x="1732" y="785"/>
                </a:lnTo>
                <a:lnTo>
                  <a:pt x="1739" y="766"/>
                </a:lnTo>
                <a:lnTo>
                  <a:pt x="1743" y="756"/>
                </a:lnTo>
                <a:lnTo>
                  <a:pt x="1747" y="746"/>
                </a:lnTo>
                <a:lnTo>
                  <a:pt x="1754" y="727"/>
                </a:lnTo>
                <a:lnTo>
                  <a:pt x="1754" y="727"/>
                </a:lnTo>
                <a:lnTo>
                  <a:pt x="1762" y="707"/>
                </a:lnTo>
                <a:lnTo>
                  <a:pt x="1768" y="692"/>
                </a:lnTo>
                <a:lnTo>
                  <a:pt x="1771" y="686"/>
                </a:lnTo>
                <a:lnTo>
                  <a:pt x="1774" y="679"/>
                </a:lnTo>
                <a:lnTo>
                  <a:pt x="1778" y="674"/>
                </a:lnTo>
                <a:lnTo>
                  <a:pt x="1784" y="669"/>
                </a:lnTo>
                <a:lnTo>
                  <a:pt x="1784" y="669"/>
                </a:lnTo>
                <a:lnTo>
                  <a:pt x="1794" y="663"/>
                </a:lnTo>
                <a:lnTo>
                  <a:pt x="1801" y="659"/>
                </a:lnTo>
                <a:lnTo>
                  <a:pt x="1808" y="652"/>
                </a:lnTo>
                <a:lnTo>
                  <a:pt x="1822" y="637"/>
                </a:lnTo>
                <a:lnTo>
                  <a:pt x="1822" y="637"/>
                </a:lnTo>
                <a:lnTo>
                  <a:pt x="1839" y="617"/>
                </a:lnTo>
                <a:lnTo>
                  <a:pt x="1848" y="607"/>
                </a:lnTo>
                <a:lnTo>
                  <a:pt x="1856" y="597"/>
                </a:lnTo>
                <a:lnTo>
                  <a:pt x="1861" y="585"/>
                </a:lnTo>
                <a:lnTo>
                  <a:pt x="1863" y="579"/>
                </a:lnTo>
                <a:lnTo>
                  <a:pt x="1865" y="573"/>
                </a:lnTo>
                <a:lnTo>
                  <a:pt x="1865" y="565"/>
                </a:lnTo>
                <a:lnTo>
                  <a:pt x="1865" y="558"/>
                </a:lnTo>
                <a:lnTo>
                  <a:pt x="1863" y="550"/>
                </a:lnTo>
                <a:lnTo>
                  <a:pt x="1861" y="541"/>
                </a:lnTo>
                <a:lnTo>
                  <a:pt x="1861" y="541"/>
                </a:lnTo>
                <a:lnTo>
                  <a:pt x="1847" y="496"/>
                </a:lnTo>
                <a:lnTo>
                  <a:pt x="1846" y="484"/>
                </a:lnTo>
                <a:lnTo>
                  <a:pt x="1846" y="469"/>
                </a:lnTo>
                <a:lnTo>
                  <a:pt x="1846" y="469"/>
                </a:lnTo>
                <a:lnTo>
                  <a:pt x="1844" y="459"/>
                </a:lnTo>
                <a:lnTo>
                  <a:pt x="1842" y="447"/>
                </a:lnTo>
                <a:lnTo>
                  <a:pt x="1837" y="435"/>
                </a:lnTo>
                <a:lnTo>
                  <a:pt x="1831" y="424"/>
                </a:lnTo>
                <a:lnTo>
                  <a:pt x="1819" y="402"/>
                </a:lnTo>
                <a:lnTo>
                  <a:pt x="1812" y="390"/>
                </a:lnTo>
                <a:lnTo>
                  <a:pt x="1812" y="390"/>
                </a:lnTo>
                <a:lnTo>
                  <a:pt x="1806" y="385"/>
                </a:lnTo>
                <a:lnTo>
                  <a:pt x="1794" y="375"/>
                </a:lnTo>
                <a:lnTo>
                  <a:pt x="1762" y="351"/>
                </a:lnTo>
                <a:lnTo>
                  <a:pt x="1728" y="327"/>
                </a:lnTo>
                <a:lnTo>
                  <a:pt x="1708" y="314"/>
                </a:lnTo>
                <a:lnTo>
                  <a:pt x="1708" y="314"/>
                </a:lnTo>
                <a:lnTo>
                  <a:pt x="1694" y="309"/>
                </a:lnTo>
                <a:lnTo>
                  <a:pt x="1674" y="303"/>
                </a:lnTo>
                <a:lnTo>
                  <a:pt x="1649" y="297"/>
                </a:lnTo>
                <a:lnTo>
                  <a:pt x="1649" y="297"/>
                </a:lnTo>
                <a:lnTo>
                  <a:pt x="1657" y="271"/>
                </a:lnTo>
                <a:lnTo>
                  <a:pt x="1663" y="243"/>
                </a:lnTo>
                <a:lnTo>
                  <a:pt x="1668" y="213"/>
                </a:lnTo>
                <a:lnTo>
                  <a:pt x="1668" y="213"/>
                </a:lnTo>
                <a:lnTo>
                  <a:pt x="1670" y="198"/>
                </a:lnTo>
                <a:lnTo>
                  <a:pt x="1674" y="185"/>
                </a:lnTo>
                <a:lnTo>
                  <a:pt x="1683" y="165"/>
                </a:lnTo>
                <a:lnTo>
                  <a:pt x="1685" y="158"/>
                </a:lnTo>
                <a:lnTo>
                  <a:pt x="1688" y="150"/>
                </a:lnTo>
                <a:lnTo>
                  <a:pt x="1689" y="143"/>
                </a:lnTo>
                <a:lnTo>
                  <a:pt x="1689" y="136"/>
                </a:lnTo>
                <a:lnTo>
                  <a:pt x="1689" y="136"/>
                </a:lnTo>
                <a:lnTo>
                  <a:pt x="1687" y="130"/>
                </a:lnTo>
                <a:lnTo>
                  <a:pt x="1684" y="124"/>
                </a:lnTo>
                <a:lnTo>
                  <a:pt x="1678" y="115"/>
                </a:lnTo>
                <a:lnTo>
                  <a:pt x="1672" y="107"/>
                </a:lnTo>
                <a:lnTo>
                  <a:pt x="1667" y="102"/>
                </a:lnTo>
                <a:lnTo>
                  <a:pt x="1667" y="102"/>
                </a:lnTo>
                <a:lnTo>
                  <a:pt x="1663" y="100"/>
                </a:lnTo>
                <a:lnTo>
                  <a:pt x="1660" y="95"/>
                </a:lnTo>
                <a:lnTo>
                  <a:pt x="1657" y="89"/>
                </a:lnTo>
                <a:lnTo>
                  <a:pt x="1654" y="80"/>
                </a:lnTo>
                <a:lnTo>
                  <a:pt x="1654" y="80"/>
                </a:lnTo>
                <a:lnTo>
                  <a:pt x="1652" y="72"/>
                </a:lnTo>
                <a:lnTo>
                  <a:pt x="1648" y="66"/>
                </a:lnTo>
                <a:lnTo>
                  <a:pt x="1642" y="57"/>
                </a:lnTo>
                <a:lnTo>
                  <a:pt x="1634" y="49"/>
                </a:lnTo>
                <a:lnTo>
                  <a:pt x="1624" y="40"/>
                </a:lnTo>
                <a:lnTo>
                  <a:pt x="1612" y="31"/>
                </a:lnTo>
                <a:lnTo>
                  <a:pt x="1595" y="22"/>
                </a:lnTo>
                <a:lnTo>
                  <a:pt x="1576" y="15"/>
                </a:lnTo>
                <a:lnTo>
                  <a:pt x="1576" y="15"/>
                </a:lnTo>
                <a:lnTo>
                  <a:pt x="1555" y="7"/>
                </a:lnTo>
                <a:lnTo>
                  <a:pt x="1531" y="2"/>
                </a:lnTo>
                <a:lnTo>
                  <a:pt x="1506" y="1"/>
                </a:lnTo>
                <a:lnTo>
                  <a:pt x="1493" y="0"/>
                </a:lnTo>
                <a:lnTo>
                  <a:pt x="1480" y="1"/>
                </a:lnTo>
                <a:lnTo>
                  <a:pt x="1468" y="2"/>
                </a:lnTo>
                <a:lnTo>
                  <a:pt x="1454" y="5"/>
                </a:lnTo>
                <a:lnTo>
                  <a:pt x="1441" y="8"/>
                </a:lnTo>
                <a:lnTo>
                  <a:pt x="1429" y="12"/>
                </a:lnTo>
                <a:lnTo>
                  <a:pt x="1417" y="17"/>
                </a:lnTo>
                <a:lnTo>
                  <a:pt x="1406" y="23"/>
                </a:lnTo>
                <a:lnTo>
                  <a:pt x="1395" y="30"/>
                </a:lnTo>
                <a:lnTo>
                  <a:pt x="1385" y="38"/>
                </a:lnTo>
                <a:lnTo>
                  <a:pt x="1385" y="38"/>
                </a:lnTo>
                <a:lnTo>
                  <a:pt x="1376" y="47"/>
                </a:lnTo>
                <a:lnTo>
                  <a:pt x="1367" y="56"/>
                </a:lnTo>
                <a:lnTo>
                  <a:pt x="1361" y="66"/>
                </a:lnTo>
                <a:lnTo>
                  <a:pt x="1355" y="76"/>
                </a:lnTo>
                <a:lnTo>
                  <a:pt x="1350" y="87"/>
                </a:lnTo>
                <a:lnTo>
                  <a:pt x="1346" y="97"/>
                </a:lnTo>
                <a:lnTo>
                  <a:pt x="1340" y="118"/>
                </a:lnTo>
                <a:lnTo>
                  <a:pt x="1336" y="135"/>
                </a:lnTo>
                <a:lnTo>
                  <a:pt x="1334" y="151"/>
                </a:lnTo>
                <a:lnTo>
                  <a:pt x="1332" y="169"/>
                </a:lnTo>
                <a:lnTo>
                  <a:pt x="1332" y="169"/>
                </a:lnTo>
                <a:lnTo>
                  <a:pt x="1330" y="181"/>
                </a:lnTo>
                <a:lnTo>
                  <a:pt x="1327" y="188"/>
                </a:lnTo>
                <a:lnTo>
                  <a:pt x="1324" y="193"/>
                </a:lnTo>
                <a:lnTo>
                  <a:pt x="1324" y="193"/>
                </a:lnTo>
                <a:lnTo>
                  <a:pt x="1322" y="195"/>
                </a:lnTo>
                <a:lnTo>
                  <a:pt x="1322" y="198"/>
                </a:lnTo>
                <a:lnTo>
                  <a:pt x="1322" y="203"/>
                </a:lnTo>
                <a:lnTo>
                  <a:pt x="1322" y="204"/>
                </a:lnTo>
                <a:lnTo>
                  <a:pt x="1320" y="205"/>
                </a:lnTo>
                <a:lnTo>
                  <a:pt x="1315" y="207"/>
                </a:lnTo>
                <a:lnTo>
                  <a:pt x="1306" y="207"/>
                </a:lnTo>
                <a:lnTo>
                  <a:pt x="1306" y="207"/>
                </a:lnTo>
                <a:lnTo>
                  <a:pt x="1246" y="205"/>
                </a:lnTo>
                <a:lnTo>
                  <a:pt x="1213" y="207"/>
                </a:lnTo>
                <a:lnTo>
                  <a:pt x="1200" y="208"/>
                </a:lnTo>
                <a:lnTo>
                  <a:pt x="1188" y="209"/>
                </a:lnTo>
                <a:lnTo>
                  <a:pt x="1188" y="209"/>
                </a:lnTo>
                <a:lnTo>
                  <a:pt x="1175" y="212"/>
                </a:lnTo>
                <a:lnTo>
                  <a:pt x="1166" y="213"/>
                </a:lnTo>
                <a:lnTo>
                  <a:pt x="1163" y="214"/>
                </a:lnTo>
                <a:lnTo>
                  <a:pt x="1162" y="215"/>
                </a:lnTo>
                <a:lnTo>
                  <a:pt x="1161" y="218"/>
                </a:lnTo>
                <a:lnTo>
                  <a:pt x="1159" y="222"/>
                </a:lnTo>
                <a:lnTo>
                  <a:pt x="1159" y="222"/>
                </a:lnTo>
                <a:lnTo>
                  <a:pt x="1159" y="228"/>
                </a:lnTo>
                <a:lnTo>
                  <a:pt x="1157" y="233"/>
                </a:lnTo>
                <a:lnTo>
                  <a:pt x="1151" y="244"/>
                </a:lnTo>
                <a:lnTo>
                  <a:pt x="1144" y="254"/>
                </a:lnTo>
                <a:lnTo>
                  <a:pt x="1137" y="261"/>
                </a:lnTo>
                <a:lnTo>
                  <a:pt x="1137" y="261"/>
                </a:lnTo>
                <a:lnTo>
                  <a:pt x="1129" y="267"/>
                </a:lnTo>
                <a:lnTo>
                  <a:pt x="1121" y="273"/>
                </a:lnTo>
                <a:lnTo>
                  <a:pt x="1104" y="289"/>
                </a:lnTo>
                <a:lnTo>
                  <a:pt x="1104" y="289"/>
                </a:lnTo>
                <a:lnTo>
                  <a:pt x="1098" y="296"/>
                </a:lnTo>
                <a:lnTo>
                  <a:pt x="1093" y="301"/>
                </a:lnTo>
                <a:lnTo>
                  <a:pt x="1087" y="304"/>
                </a:lnTo>
                <a:lnTo>
                  <a:pt x="1078" y="312"/>
                </a:lnTo>
                <a:lnTo>
                  <a:pt x="1078" y="312"/>
                </a:lnTo>
                <a:lnTo>
                  <a:pt x="1071" y="319"/>
                </a:lnTo>
                <a:lnTo>
                  <a:pt x="1066" y="323"/>
                </a:lnTo>
                <a:lnTo>
                  <a:pt x="1063" y="327"/>
                </a:lnTo>
                <a:lnTo>
                  <a:pt x="1062" y="333"/>
                </a:lnTo>
                <a:lnTo>
                  <a:pt x="1062" y="333"/>
                </a:lnTo>
                <a:lnTo>
                  <a:pt x="1063" y="337"/>
                </a:lnTo>
                <a:lnTo>
                  <a:pt x="1066" y="341"/>
                </a:lnTo>
                <a:lnTo>
                  <a:pt x="1071" y="346"/>
                </a:lnTo>
                <a:lnTo>
                  <a:pt x="1072" y="350"/>
                </a:lnTo>
                <a:lnTo>
                  <a:pt x="1072" y="353"/>
                </a:lnTo>
                <a:lnTo>
                  <a:pt x="1068" y="357"/>
                </a:lnTo>
                <a:lnTo>
                  <a:pt x="1059" y="362"/>
                </a:lnTo>
                <a:lnTo>
                  <a:pt x="1059" y="362"/>
                </a:lnTo>
                <a:lnTo>
                  <a:pt x="1042" y="373"/>
                </a:lnTo>
                <a:lnTo>
                  <a:pt x="1027" y="380"/>
                </a:lnTo>
                <a:lnTo>
                  <a:pt x="1017" y="386"/>
                </a:lnTo>
                <a:lnTo>
                  <a:pt x="1010" y="390"/>
                </a:lnTo>
                <a:lnTo>
                  <a:pt x="1010" y="390"/>
                </a:lnTo>
                <a:lnTo>
                  <a:pt x="1009" y="392"/>
                </a:lnTo>
                <a:lnTo>
                  <a:pt x="1010" y="393"/>
                </a:lnTo>
                <a:lnTo>
                  <a:pt x="1010" y="395"/>
                </a:lnTo>
                <a:lnTo>
                  <a:pt x="1010" y="397"/>
                </a:lnTo>
                <a:lnTo>
                  <a:pt x="1009" y="398"/>
                </a:lnTo>
                <a:lnTo>
                  <a:pt x="1007" y="401"/>
                </a:lnTo>
                <a:lnTo>
                  <a:pt x="999" y="403"/>
                </a:lnTo>
                <a:lnTo>
                  <a:pt x="989" y="407"/>
                </a:lnTo>
                <a:lnTo>
                  <a:pt x="989" y="407"/>
                </a:lnTo>
                <a:lnTo>
                  <a:pt x="968" y="414"/>
                </a:lnTo>
                <a:lnTo>
                  <a:pt x="953" y="416"/>
                </a:lnTo>
                <a:lnTo>
                  <a:pt x="943" y="419"/>
                </a:lnTo>
                <a:lnTo>
                  <a:pt x="938" y="421"/>
                </a:lnTo>
                <a:lnTo>
                  <a:pt x="933" y="424"/>
                </a:lnTo>
                <a:lnTo>
                  <a:pt x="933" y="424"/>
                </a:lnTo>
                <a:lnTo>
                  <a:pt x="918" y="436"/>
                </a:lnTo>
                <a:lnTo>
                  <a:pt x="900" y="454"/>
                </a:lnTo>
                <a:lnTo>
                  <a:pt x="885" y="471"/>
                </a:lnTo>
                <a:lnTo>
                  <a:pt x="880" y="479"/>
                </a:lnTo>
                <a:lnTo>
                  <a:pt x="879" y="483"/>
                </a:lnTo>
                <a:lnTo>
                  <a:pt x="879" y="513"/>
                </a:lnTo>
                <a:close/>
                <a:moveTo>
                  <a:pt x="1177" y="483"/>
                </a:moveTo>
                <a:lnTo>
                  <a:pt x="1177" y="483"/>
                </a:lnTo>
                <a:lnTo>
                  <a:pt x="1175" y="490"/>
                </a:lnTo>
                <a:lnTo>
                  <a:pt x="1175" y="499"/>
                </a:lnTo>
                <a:lnTo>
                  <a:pt x="1177" y="508"/>
                </a:lnTo>
                <a:lnTo>
                  <a:pt x="1178" y="515"/>
                </a:lnTo>
                <a:lnTo>
                  <a:pt x="1178" y="515"/>
                </a:lnTo>
                <a:lnTo>
                  <a:pt x="1182" y="519"/>
                </a:lnTo>
                <a:lnTo>
                  <a:pt x="1186" y="521"/>
                </a:lnTo>
                <a:lnTo>
                  <a:pt x="1187" y="524"/>
                </a:lnTo>
                <a:lnTo>
                  <a:pt x="1187" y="525"/>
                </a:lnTo>
                <a:lnTo>
                  <a:pt x="1187" y="528"/>
                </a:lnTo>
                <a:lnTo>
                  <a:pt x="1185" y="531"/>
                </a:lnTo>
                <a:lnTo>
                  <a:pt x="1185" y="531"/>
                </a:lnTo>
                <a:lnTo>
                  <a:pt x="1181" y="538"/>
                </a:lnTo>
                <a:lnTo>
                  <a:pt x="1177" y="540"/>
                </a:lnTo>
                <a:lnTo>
                  <a:pt x="1175" y="543"/>
                </a:lnTo>
                <a:lnTo>
                  <a:pt x="1172" y="548"/>
                </a:lnTo>
                <a:lnTo>
                  <a:pt x="1172" y="548"/>
                </a:lnTo>
                <a:lnTo>
                  <a:pt x="1171" y="552"/>
                </a:lnTo>
                <a:lnTo>
                  <a:pt x="1171" y="553"/>
                </a:lnTo>
                <a:lnTo>
                  <a:pt x="1171" y="557"/>
                </a:lnTo>
                <a:lnTo>
                  <a:pt x="1171" y="558"/>
                </a:lnTo>
                <a:lnTo>
                  <a:pt x="1168" y="562"/>
                </a:lnTo>
                <a:lnTo>
                  <a:pt x="1157" y="572"/>
                </a:lnTo>
                <a:lnTo>
                  <a:pt x="1157" y="572"/>
                </a:lnTo>
                <a:lnTo>
                  <a:pt x="1141" y="588"/>
                </a:lnTo>
                <a:lnTo>
                  <a:pt x="1124" y="603"/>
                </a:lnTo>
                <a:lnTo>
                  <a:pt x="1107" y="622"/>
                </a:lnTo>
                <a:lnTo>
                  <a:pt x="1107" y="622"/>
                </a:lnTo>
                <a:lnTo>
                  <a:pt x="1107" y="619"/>
                </a:lnTo>
                <a:lnTo>
                  <a:pt x="1106" y="614"/>
                </a:lnTo>
                <a:lnTo>
                  <a:pt x="1102" y="605"/>
                </a:lnTo>
                <a:lnTo>
                  <a:pt x="1097" y="599"/>
                </a:lnTo>
                <a:lnTo>
                  <a:pt x="1092" y="593"/>
                </a:lnTo>
                <a:lnTo>
                  <a:pt x="1092" y="593"/>
                </a:lnTo>
                <a:lnTo>
                  <a:pt x="1086" y="587"/>
                </a:lnTo>
                <a:lnTo>
                  <a:pt x="1081" y="583"/>
                </a:lnTo>
                <a:lnTo>
                  <a:pt x="1072" y="580"/>
                </a:lnTo>
                <a:lnTo>
                  <a:pt x="1069" y="579"/>
                </a:lnTo>
                <a:lnTo>
                  <a:pt x="1068" y="578"/>
                </a:lnTo>
                <a:lnTo>
                  <a:pt x="1068" y="575"/>
                </a:lnTo>
                <a:lnTo>
                  <a:pt x="1069" y="570"/>
                </a:lnTo>
                <a:lnTo>
                  <a:pt x="1069" y="570"/>
                </a:lnTo>
                <a:lnTo>
                  <a:pt x="1073" y="560"/>
                </a:lnTo>
                <a:lnTo>
                  <a:pt x="1078" y="552"/>
                </a:lnTo>
                <a:lnTo>
                  <a:pt x="1084" y="540"/>
                </a:lnTo>
                <a:lnTo>
                  <a:pt x="1084" y="540"/>
                </a:lnTo>
                <a:lnTo>
                  <a:pt x="1084" y="536"/>
                </a:lnTo>
                <a:lnTo>
                  <a:pt x="1084" y="534"/>
                </a:lnTo>
                <a:lnTo>
                  <a:pt x="1084" y="530"/>
                </a:lnTo>
                <a:lnTo>
                  <a:pt x="1089" y="528"/>
                </a:lnTo>
                <a:lnTo>
                  <a:pt x="1089" y="528"/>
                </a:lnTo>
                <a:lnTo>
                  <a:pt x="1107" y="518"/>
                </a:lnTo>
                <a:lnTo>
                  <a:pt x="1138" y="500"/>
                </a:lnTo>
                <a:lnTo>
                  <a:pt x="1166" y="485"/>
                </a:lnTo>
                <a:lnTo>
                  <a:pt x="1175" y="481"/>
                </a:lnTo>
                <a:lnTo>
                  <a:pt x="1176" y="481"/>
                </a:lnTo>
                <a:lnTo>
                  <a:pt x="1177" y="483"/>
                </a:lnTo>
                <a:lnTo>
                  <a:pt x="1177" y="483"/>
                </a:lnTo>
                <a:close/>
                <a:moveTo>
                  <a:pt x="471" y="1090"/>
                </a:moveTo>
                <a:lnTo>
                  <a:pt x="471" y="1090"/>
                </a:lnTo>
                <a:lnTo>
                  <a:pt x="491" y="1081"/>
                </a:lnTo>
                <a:lnTo>
                  <a:pt x="507" y="1073"/>
                </a:lnTo>
                <a:lnTo>
                  <a:pt x="520" y="1067"/>
                </a:lnTo>
                <a:lnTo>
                  <a:pt x="520" y="1067"/>
                </a:lnTo>
                <a:lnTo>
                  <a:pt x="531" y="1058"/>
                </a:lnTo>
                <a:lnTo>
                  <a:pt x="545" y="1049"/>
                </a:lnTo>
                <a:lnTo>
                  <a:pt x="552" y="1046"/>
                </a:lnTo>
                <a:lnTo>
                  <a:pt x="560" y="1043"/>
                </a:lnTo>
                <a:lnTo>
                  <a:pt x="566" y="1042"/>
                </a:lnTo>
                <a:lnTo>
                  <a:pt x="571" y="1043"/>
                </a:lnTo>
                <a:lnTo>
                  <a:pt x="571" y="1043"/>
                </a:lnTo>
                <a:lnTo>
                  <a:pt x="572" y="1044"/>
                </a:lnTo>
                <a:lnTo>
                  <a:pt x="572" y="1046"/>
                </a:lnTo>
                <a:lnTo>
                  <a:pt x="570" y="1051"/>
                </a:lnTo>
                <a:lnTo>
                  <a:pt x="565" y="1057"/>
                </a:lnTo>
                <a:lnTo>
                  <a:pt x="557" y="1063"/>
                </a:lnTo>
                <a:lnTo>
                  <a:pt x="541" y="1076"/>
                </a:lnTo>
                <a:lnTo>
                  <a:pt x="532" y="1082"/>
                </a:lnTo>
                <a:lnTo>
                  <a:pt x="532" y="1082"/>
                </a:lnTo>
                <a:lnTo>
                  <a:pt x="456" y="1135"/>
                </a:lnTo>
                <a:lnTo>
                  <a:pt x="456" y="1135"/>
                </a:lnTo>
                <a:lnTo>
                  <a:pt x="452" y="1137"/>
                </a:lnTo>
                <a:lnTo>
                  <a:pt x="451" y="1137"/>
                </a:lnTo>
                <a:lnTo>
                  <a:pt x="451" y="1136"/>
                </a:lnTo>
                <a:lnTo>
                  <a:pt x="452" y="1132"/>
                </a:lnTo>
                <a:lnTo>
                  <a:pt x="454" y="1127"/>
                </a:lnTo>
                <a:lnTo>
                  <a:pt x="463" y="1113"/>
                </a:lnTo>
                <a:lnTo>
                  <a:pt x="471" y="1105"/>
                </a:lnTo>
                <a:lnTo>
                  <a:pt x="471" y="1105"/>
                </a:lnTo>
                <a:lnTo>
                  <a:pt x="473" y="1101"/>
                </a:lnTo>
                <a:lnTo>
                  <a:pt x="474" y="1098"/>
                </a:lnTo>
                <a:lnTo>
                  <a:pt x="474" y="1096"/>
                </a:lnTo>
                <a:lnTo>
                  <a:pt x="473" y="1095"/>
                </a:lnTo>
                <a:lnTo>
                  <a:pt x="472" y="1091"/>
                </a:lnTo>
                <a:lnTo>
                  <a:pt x="471" y="1090"/>
                </a:lnTo>
                <a:lnTo>
                  <a:pt x="471" y="1090"/>
                </a:lnTo>
                <a:close/>
                <a:moveTo>
                  <a:pt x="362" y="1159"/>
                </a:moveTo>
                <a:lnTo>
                  <a:pt x="362" y="1159"/>
                </a:lnTo>
                <a:lnTo>
                  <a:pt x="355" y="1167"/>
                </a:lnTo>
                <a:lnTo>
                  <a:pt x="347" y="1181"/>
                </a:lnTo>
                <a:lnTo>
                  <a:pt x="334" y="1203"/>
                </a:lnTo>
                <a:lnTo>
                  <a:pt x="334" y="1203"/>
                </a:lnTo>
                <a:lnTo>
                  <a:pt x="329" y="1205"/>
                </a:lnTo>
                <a:lnTo>
                  <a:pt x="317" y="1211"/>
                </a:lnTo>
                <a:lnTo>
                  <a:pt x="280" y="1225"/>
                </a:lnTo>
                <a:lnTo>
                  <a:pt x="216" y="1250"/>
                </a:lnTo>
                <a:lnTo>
                  <a:pt x="216" y="1250"/>
                </a:lnTo>
                <a:lnTo>
                  <a:pt x="203" y="1255"/>
                </a:lnTo>
                <a:lnTo>
                  <a:pt x="193" y="1256"/>
                </a:lnTo>
                <a:lnTo>
                  <a:pt x="189" y="1256"/>
                </a:lnTo>
                <a:lnTo>
                  <a:pt x="185" y="1255"/>
                </a:lnTo>
                <a:lnTo>
                  <a:pt x="184" y="1253"/>
                </a:lnTo>
                <a:lnTo>
                  <a:pt x="183" y="1249"/>
                </a:lnTo>
                <a:lnTo>
                  <a:pt x="183" y="1249"/>
                </a:lnTo>
                <a:lnTo>
                  <a:pt x="184" y="1245"/>
                </a:lnTo>
                <a:lnTo>
                  <a:pt x="188" y="1241"/>
                </a:lnTo>
                <a:lnTo>
                  <a:pt x="198" y="1234"/>
                </a:lnTo>
                <a:lnTo>
                  <a:pt x="211" y="1225"/>
                </a:lnTo>
                <a:lnTo>
                  <a:pt x="223" y="1220"/>
                </a:lnTo>
                <a:lnTo>
                  <a:pt x="223" y="1220"/>
                </a:lnTo>
                <a:lnTo>
                  <a:pt x="299" y="1185"/>
                </a:lnTo>
                <a:lnTo>
                  <a:pt x="344" y="1165"/>
                </a:lnTo>
                <a:lnTo>
                  <a:pt x="358" y="1159"/>
                </a:lnTo>
                <a:lnTo>
                  <a:pt x="361" y="1157"/>
                </a:lnTo>
                <a:lnTo>
                  <a:pt x="362" y="1159"/>
                </a:lnTo>
                <a:lnTo>
                  <a:pt x="362" y="1159"/>
                </a:lnTo>
                <a:lnTo>
                  <a:pt x="362" y="1159"/>
                </a:lnTo>
                <a:close/>
                <a:moveTo>
                  <a:pt x="376" y="904"/>
                </a:moveTo>
                <a:lnTo>
                  <a:pt x="376" y="904"/>
                </a:lnTo>
                <a:lnTo>
                  <a:pt x="373" y="914"/>
                </a:lnTo>
                <a:lnTo>
                  <a:pt x="372" y="923"/>
                </a:lnTo>
                <a:lnTo>
                  <a:pt x="373" y="928"/>
                </a:lnTo>
                <a:lnTo>
                  <a:pt x="374" y="932"/>
                </a:lnTo>
                <a:lnTo>
                  <a:pt x="374" y="932"/>
                </a:lnTo>
                <a:lnTo>
                  <a:pt x="381" y="945"/>
                </a:lnTo>
                <a:lnTo>
                  <a:pt x="384" y="953"/>
                </a:lnTo>
                <a:lnTo>
                  <a:pt x="384" y="953"/>
                </a:lnTo>
                <a:lnTo>
                  <a:pt x="386" y="955"/>
                </a:lnTo>
                <a:lnTo>
                  <a:pt x="386" y="958"/>
                </a:lnTo>
                <a:lnTo>
                  <a:pt x="384" y="960"/>
                </a:lnTo>
                <a:lnTo>
                  <a:pt x="383" y="962"/>
                </a:lnTo>
                <a:lnTo>
                  <a:pt x="376" y="965"/>
                </a:lnTo>
                <a:lnTo>
                  <a:pt x="376" y="965"/>
                </a:lnTo>
                <a:lnTo>
                  <a:pt x="367" y="967"/>
                </a:lnTo>
                <a:lnTo>
                  <a:pt x="363" y="965"/>
                </a:lnTo>
                <a:lnTo>
                  <a:pt x="359" y="967"/>
                </a:lnTo>
                <a:lnTo>
                  <a:pt x="355" y="969"/>
                </a:lnTo>
                <a:lnTo>
                  <a:pt x="355" y="969"/>
                </a:lnTo>
                <a:lnTo>
                  <a:pt x="349" y="974"/>
                </a:lnTo>
                <a:lnTo>
                  <a:pt x="344" y="981"/>
                </a:lnTo>
                <a:lnTo>
                  <a:pt x="344" y="981"/>
                </a:lnTo>
                <a:lnTo>
                  <a:pt x="338" y="988"/>
                </a:lnTo>
                <a:lnTo>
                  <a:pt x="335" y="991"/>
                </a:lnTo>
                <a:lnTo>
                  <a:pt x="335" y="991"/>
                </a:lnTo>
                <a:lnTo>
                  <a:pt x="334" y="992"/>
                </a:lnTo>
                <a:lnTo>
                  <a:pt x="333" y="992"/>
                </a:lnTo>
                <a:lnTo>
                  <a:pt x="332" y="992"/>
                </a:lnTo>
                <a:lnTo>
                  <a:pt x="329" y="991"/>
                </a:lnTo>
                <a:lnTo>
                  <a:pt x="328" y="987"/>
                </a:lnTo>
                <a:lnTo>
                  <a:pt x="328" y="983"/>
                </a:lnTo>
                <a:lnTo>
                  <a:pt x="327" y="975"/>
                </a:lnTo>
                <a:lnTo>
                  <a:pt x="327" y="975"/>
                </a:lnTo>
                <a:lnTo>
                  <a:pt x="327" y="962"/>
                </a:lnTo>
                <a:lnTo>
                  <a:pt x="324" y="953"/>
                </a:lnTo>
                <a:lnTo>
                  <a:pt x="324" y="948"/>
                </a:lnTo>
                <a:lnTo>
                  <a:pt x="327" y="942"/>
                </a:lnTo>
                <a:lnTo>
                  <a:pt x="327" y="942"/>
                </a:lnTo>
                <a:lnTo>
                  <a:pt x="329" y="937"/>
                </a:lnTo>
                <a:lnTo>
                  <a:pt x="330" y="934"/>
                </a:lnTo>
                <a:lnTo>
                  <a:pt x="333" y="932"/>
                </a:lnTo>
                <a:lnTo>
                  <a:pt x="340" y="924"/>
                </a:lnTo>
                <a:lnTo>
                  <a:pt x="340" y="924"/>
                </a:lnTo>
                <a:lnTo>
                  <a:pt x="345" y="919"/>
                </a:lnTo>
                <a:lnTo>
                  <a:pt x="352" y="914"/>
                </a:lnTo>
                <a:lnTo>
                  <a:pt x="363" y="908"/>
                </a:lnTo>
                <a:lnTo>
                  <a:pt x="372" y="905"/>
                </a:lnTo>
                <a:lnTo>
                  <a:pt x="376" y="904"/>
                </a:lnTo>
                <a:lnTo>
                  <a:pt x="376" y="9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AE094343-98DA-4FEF-A483-8A9AFE7DF439}"/>
              </a:ext>
            </a:extLst>
          </p:cNvPr>
          <p:cNvSpPr>
            <a:spLocks noEditPoints="1"/>
          </p:cNvSpPr>
          <p:nvPr/>
        </p:nvSpPr>
        <p:spPr bwMode="auto">
          <a:xfrm>
            <a:off x="3917295" y="4376057"/>
            <a:ext cx="2291124" cy="1636122"/>
          </a:xfrm>
          <a:custGeom>
            <a:avLst/>
            <a:gdLst>
              <a:gd name="T0" fmla="*/ 1245 w 1658"/>
              <a:gd name="T1" fmla="*/ 51 h 1184"/>
              <a:gd name="T2" fmla="*/ 1207 w 1658"/>
              <a:gd name="T3" fmla="*/ 122 h 1184"/>
              <a:gd name="T4" fmla="*/ 1190 w 1658"/>
              <a:gd name="T5" fmla="*/ 159 h 1184"/>
              <a:gd name="T6" fmla="*/ 1142 w 1658"/>
              <a:gd name="T7" fmla="*/ 237 h 1184"/>
              <a:gd name="T8" fmla="*/ 1112 w 1658"/>
              <a:gd name="T9" fmla="*/ 285 h 1184"/>
              <a:gd name="T10" fmla="*/ 1096 w 1658"/>
              <a:gd name="T11" fmla="*/ 319 h 1184"/>
              <a:gd name="T12" fmla="*/ 920 w 1658"/>
              <a:gd name="T13" fmla="*/ 376 h 1184"/>
              <a:gd name="T14" fmla="*/ 868 w 1658"/>
              <a:gd name="T15" fmla="*/ 395 h 1184"/>
              <a:gd name="T16" fmla="*/ 808 w 1658"/>
              <a:gd name="T17" fmla="*/ 404 h 1184"/>
              <a:gd name="T18" fmla="*/ 725 w 1658"/>
              <a:gd name="T19" fmla="*/ 434 h 1184"/>
              <a:gd name="T20" fmla="*/ 616 w 1658"/>
              <a:gd name="T21" fmla="*/ 511 h 1184"/>
              <a:gd name="T22" fmla="*/ 619 w 1658"/>
              <a:gd name="T23" fmla="*/ 600 h 1184"/>
              <a:gd name="T24" fmla="*/ 545 w 1658"/>
              <a:gd name="T25" fmla="*/ 638 h 1184"/>
              <a:gd name="T26" fmla="*/ 535 w 1658"/>
              <a:gd name="T27" fmla="*/ 665 h 1184"/>
              <a:gd name="T28" fmla="*/ 328 w 1658"/>
              <a:gd name="T29" fmla="*/ 745 h 1184"/>
              <a:gd name="T30" fmla="*/ 130 w 1658"/>
              <a:gd name="T31" fmla="*/ 874 h 1184"/>
              <a:gd name="T32" fmla="*/ 1 w 1658"/>
              <a:gd name="T33" fmla="*/ 1071 h 1184"/>
              <a:gd name="T34" fmla="*/ 60 w 1658"/>
              <a:gd name="T35" fmla="*/ 1177 h 1184"/>
              <a:gd name="T36" fmla="*/ 244 w 1658"/>
              <a:gd name="T37" fmla="*/ 1154 h 1184"/>
              <a:gd name="T38" fmla="*/ 462 w 1658"/>
              <a:gd name="T39" fmla="*/ 1059 h 1184"/>
              <a:gd name="T40" fmla="*/ 485 w 1658"/>
              <a:gd name="T41" fmla="*/ 1093 h 1184"/>
              <a:gd name="T42" fmla="*/ 616 w 1658"/>
              <a:gd name="T43" fmla="*/ 1124 h 1184"/>
              <a:gd name="T44" fmla="*/ 769 w 1658"/>
              <a:gd name="T45" fmla="*/ 1115 h 1184"/>
              <a:gd name="T46" fmla="*/ 824 w 1658"/>
              <a:gd name="T47" fmla="*/ 1154 h 1184"/>
              <a:gd name="T48" fmla="*/ 981 w 1658"/>
              <a:gd name="T49" fmla="*/ 1135 h 1184"/>
              <a:gd name="T50" fmla="*/ 1150 w 1658"/>
              <a:gd name="T51" fmla="*/ 1037 h 1184"/>
              <a:gd name="T52" fmla="*/ 1321 w 1658"/>
              <a:gd name="T53" fmla="*/ 844 h 1184"/>
              <a:gd name="T54" fmla="*/ 1390 w 1658"/>
              <a:gd name="T55" fmla="*/ 771 h 1184"/>
              <a:gd name="T56" fmla="*/ 1443 w 1658"/>
              <a:gd name="T57" fmla="*/ 758 h 1184"/>
              <a:gd name="T58" fmla="*/ 1548 w 1658"/>
              <a:gd name="T59" fmla="*/ 547 h 1184"/>
              <a:gd name="T60" fmla="*/ 1625 w 1658"/>
              <a:gd name="T61" fmla="*/ 462 h 1184"/>
              <a:gd name="T62" fmla="*/ 1644 w 1658"/>
              <a:gd name="T63" fmla="*/ 320 h 1184"/>
              <a:gd name="T64" fmla="*/ 1466 w 1658"/>
              <a:gd name="T65" fmla="*/ 227 h 1184"/>
              <a:gd name="T66" fmla="*/ 1465 w 1658"/>
              <a:gd name="T67" fmla="*/ 51 h 1184"/>
              <a:gd name="T68" fmla="*/ 1367 w 1658"/>
              <a:gd name="T69" fmla="*/ 0 h 1184"/>
              <a:gd name="T70" fmla="*/ 965 w 1658"/>
              <a:gd name="T71" fmla="*/ 528 h 1184"/>
              <a:gd name="T72" fmla="*/ 894 w 1658"/>
              <a:gd name="T73" fmla="*/ 539 h 1184"/>
              <a:gd name="T74" fmla="*/ 937 w 1658"/>
              <a:gd name="T75" fmla="*/ 470 h 1184"/>
              <a:gd name="T76" fmla="*/ 1091 w 1658"/>
              <a:gd name="T77" fmla="*/ 425 h 1184"/>
              <a:gd name="T78" fmla="*/ 1151 w 1658"/>
              <a:gd name="T79" fmla="*/ 408 h 1184"/>
              <a:gd name="T80" fmla="*/ 1156 w 1658"/>
              <a:gd name="T81" fmla="*/ 507 h 1184"/>
              <a:gd name="T82" fmla="*/ 1116 w 1658"/>
              <a:gd name="T83" fmla="*/ 549 h 1184"/>
              <a:gd name="T84" fmla="*/ 1076 w 1658"/>
              <a:gd name="T85" fmla="*/ 557 h 1184"/>
              <a:gd name="T86" fmla="*/ 954 w 1658"/>
              <a:gd name="T87" fmla="*/ 508 h 1184"/>
              <a:gd name="T88" fmla="*/ 781 w 1658"/>
              <a:gd name="T89" fmla="*/ 447 h 1184"/>
              <a:gd name="T90" fmla="*/ 731 w 1658"/>
              <a:gd name="T91" fmla="*/ 460 h 1184"/>
              <a:gd name="T92" fmla="*/ 677 w 1658"/>
              <a:gd name="T93" fmla="*/ 556 h 1184"/>
              <a:gd name="T94" fmla="*/ 630 w 1658"/>
              <a:gd name="T95" fmla="*/ 573 h 1184"/>
              <a:gd name="T96" fmla="*/ 671 w 1658"/>
              <a:gd name="T97" fmla="*/ 475 h 1184"/>
              <a:gd name="T98" fmla="*/ 778 w 1658"/>
              <a:gd name="T99" fmla="*/ 431 h 1184"/>
              <a:gd name="T100" fmla="*/ 412 w 1658"/>
              <a:gd name="T101" fmla="*/ 850 h 1184"/>
              <a:gd name="T102" fmla="*/ 388 w 1658"/>
              <a:gd name="T103" fmla="*/ 906 h 1184"/>
              <a:gd name="T104" fmla="*/ 321 w 1658"/>
              <a:gd name="T105" fmla="*/ 938 h 1184"/>
              <a:gd name="T106" fmla="*/ 308 w 1658"/>
              <a:gd name="T107" fmla="*/ 928 h 1184"/>
              <a:gd name="T108" fmla="*/ 312 w 1658"/>
              <a:gd name="T109" fmla="*/ 882 h 1184"/>
              <a:gd name="T110" fmla="*/ 202 w 1658"/>
              <a:gd name="T111" fmla="*/ 958 h 1184"/>
              <a:gd name="T112" fmla="*/ 267 w 1658"/>
              <a:gd name="T113" fmla="*/ 963 h 1184"/>
              <a:gd name="T114" fmla="*/ 254 w 1658"/>
              <a:gd name="T115" fmla="*/ 1024 h 1184"/>
              <a:gd name="T116" fmla="*/ 317 w 1658"/>
              <a:gd name="T117" fmla="*/ 1022 h 1184"/>
              <a:gd name="T118" fmla="*/ 99 w 1658"/>
              <a:gd name="T119" fmla="*/ 1096 h 1184"/>
              <a:gd name="T120" fmla="*/ 143 w 1658"/>
              <a:gd name="T121" fmla="*/ 970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58" h="1184">
                <a:moveTo>
                  <a:pt x="1327" y="4"/>
                </a:moveTo>
                <a:lnTo>
                  <a:pt x="1327" y="4"/>
                </a:lnTo>
                <a:lnTo>
                  <a:pt x="1315" y="6"/>
                </a:lnTo>
                <a:lnTo>
                  <a:pt x="1301" y="10"/>
                </a:lnTo>
                <a:lnTo>
                  <a:pt x="1289" y="15"/>
                </a:lnTo>
                <a:lnTo>
                  <a:pt x="1276" y="21"/>
                </a:lnTo>
                <a:lnTo>
                  <a:pt x="1266" y="29"/>
                </a:lnTo>
                <a:lnTo>
                  <a:pt x="1256" y="36"/>
                </a:lnTo>
                <a:lnTo>
                  <a:pt x="1250" y="44"/>
                </a:lnTo>
                <a:lnTo>
                  <a:pt x="1245" y="51"/>
                </a:lnTo>
                <a:lnTo>
                  <a:pt x="1245" y="51"/>
                </a:lnTo>
                <a:lnTo>
                  <a:pt x="1237" y="69"/>
                </a:lnTo>
                <a:lnTo>
                  <a:pt x="1228" y="85"/>
                </a:lnTo>
                <a:lnTo>
                  <a:pt x="1217" y="108"/>
                </a:lnTo>
                <a:lnTo>
                  <a:pt x="1217" y="108"/>
                </a:lnTo>
                <a:lnTo>
                  <a:pt x="1216" y="112"/>
                </a:lnTo>
                <a:lnTo>
                  <a:pt x="1217" y="117"/>
                </a:lnTo>
                <a:lnTo>
                  <a:pt x="1216" y="119"/>
                </a:lnTo>
                <a:lnTo>
                  <a:pt x="1216" y="120"/>
                </a:lnTo>
                <a:lnTo>
                  <a:pt x="1213" y="122"/>
                </a:lnTo>
                <a:lnTo>
                  <a:pt x="1213" y="122"/>
                </a:lnTo>
                <a:lnTo>
                  <a:pt x="1207" y="122"/>
                </a:lnTo>
                <a:lnTo>
                  <a:pt x="1201" y="124"/>
                </a:lnTo>
                <a:lnTo>
                  <a:pt x="1198" y="125"/>
                </a:lnTo>
                <a:lnTo>
                  <a:pt x="1196" y="127"/>
                </a:lnTo>
                <a:lnTo>
                  <a:pt x="1193" y="129"/>
                </a:lnTo>
                <a:lnTo>
                  <a:pt x="1193" y="133"/>
                </a:lnTo>
                <a:lnTo>
                  <a:pt x="1193" y="133"/>
                </a:lnTo>
                <a:lnTo>
                  <a:pt x="1192" y="140"/>
                </a:lnTo>
                <a:lnTo>
                  <a:pt x="1191" y="147"/>
                </a:lnTo>
                <a:lnTo>
                  <a:pt x="1190" y="153"/>
                </a:lnTo>
                <a:lnTo>
                  <a:pt x="1190" y="159"/>
                </a:lnTo>
                <a:lnTo>
                  <a:pt x="1190" y="159"/>
                </a:lnTo>
                <a:lnTo>
                  <a:pt x="1192" y="179"/>
                </a:lnTo>
                <a:lnTo>
                  <a:pt x="1192" y="186"/>
                </a:lnTo>
                <a:lnTo>
                  <a:pt x="1191" y="191"/>
                </a:lnTo>
                <a:lnTo>
                  <a:pt x="1190" y="194"/>
                </a:lnTo>
                <a:lnTo>
                  <a:pt x="1187" y="198"/>
                </a:lnTo>
                <a:lnTo>
                  <a:pt x="1187" y="198"/>
                </a:lnTo>
                <a:lnTo>
                  <a:pt x="1177" y="204"/>
                </a:lnTo>
                <a:lnTo>
                  <a:pt x="1163" y="216"/>
                </a:lnTo>
                <a:lnTo>
                  <a:pt x="1151" y="228"/>
                </a:lnTo>
                <a:lnTo>
                  <a:pt x="1142" y="237"/>
                </a:lnTo>
                <a:lnTo>
                  <a:pt x="1142" y="237"/>
                </a:lnTo>
                <a:lnTo>
                  <a:pt x="1137" y="245"/>
                </a:lnTo>
                <a:lnTo>
                  <a:pt x="1133" y="251"/>
                </a:lnTo>
                <a:lnTo>
                  <a:pt x="1127" y="261"/>
                </a:lnTo>
                <a:lnTo>
                  <a:pt x="1127" y="261"/>
                </a:lnTo>
                <a:lnTo>
                  <a:pt x="1123" y="263"/>
                </a:lnTo>
                <a:lnTo>
                  <a:pt x="1120" y="266"/>
                </a:lnTo>
                <a:lnTo>
                  <a:pt x="1117" y="268"/>
                </a:lnTo>
                <a:lnTo>
                  <a:pt x="1113" y="273"/>
                </a:lnTo>
                <a:lnTo>
                  <a:pt x="1113" y="273"/>
                </a:lnTo>
                <a:lnTo>
                  <a:pt x="1112" y="280"/>
                </a:lnTo>
                <a:lnTo>
                  <a:pt x="1112" y="285"/>
                </a:lnTo>
                <a:lnTo>
                  <a:pt x="1113" y="295"/>
                </a:lnTo>
                <a:lnTo>
                  <a:pt x="1113" y="295"/>
                </a:lnTo>
                <a:lnTo>
                  <a:pt x="1114" y="299"/>
                </a:lnTo>
                <a:lnTo>
                  <a:pt x="1116" y="301"/>
                </a:lnTo>
                <a:lnTo>
                  <a:pt x="1117" y="306"/>
                </a:lnTo>
                <a:lnTo>
                  <a:pt x="1118" y="307"/>
                </a:lnTo>
                <a:lnTo>
                  <a:pt x="1117" y="309"/>
                </a:lnTo>
                <a:lnTo>
                  <a:pt x="1114" y="311"/>
                </a:lnTo>
                <a:lnTo>
                  <a:pt x="1111" y="314"/>
                </a:lnTo>
                <a:lnTo>
                  <a:pt x="1111" y="314"/>
                </a:lnTo>
                <a:lnTo>
                  <a:pt x="1096" y="319"/>
                </a:lnTo>
                <a:lnTo>
                  <a:pt x="1078" y="322"/>
                </a:lnTo>
                <a:lnTo>
                  <a:pt x="1058" y="329"/>
                </a:lnTo>
                <a:lnTo>
                  <a:pt x="1038" y="335"/>
                </a:lnTo>
                <a:lnTo>
                  <a:pt x="1038" y="335"/>
                </a:lnTo>
                <a:lnTo>
                  <a:pt x="999" y="352"/>
                </a:lnTo>
                <a:lnTo>
                  <a:pt x="982" y="360"/>
                </a:lnTo>
                <a:lnTo>
                  <a:pt x="965" y="365"/>
                </a:lnTo>
                <a:lnTo>
                  <a:pt x="965" y="365"/>
                </a:lnTo>
                <a:lnTo>
                  <a:pt x="944" y="373"/>
                </a:lnTo>
                <a:lnTo>
                  <a:pt x="934" y="375"/>
                </a:lnTo>
                <a:lnTo>
                  <a:pt x="920" y="376"/>
                </a:lnTo>
                <a:lnTo>
                  <a:pt x="920" y="376"/>
                </a:lnTo>
                <a:lnTo>
                  <a:pt x="913" y="376"/>
                </a:lnTo>
                <a:lnTo>
                  <a:pt x="907" y="376"/>
                </a:lnTo>
                <a:lnTo>
                  <a:pt x="897" y="375"/>
                </a:lnTo>
                <a:lnTo>
                  <a:pt x="892" y="374"/>
                </a:lnTo>
                <a:lnTo>
                  <a:pt x="888" y="375"/>
                </a:lnTo>
                <a:lnTo>
                  <a:pt x="884" y="376"/>
                </a:lnTo>
                <a:lnTo>
                  <a:pt x="880" y="380"/>
                </a:lnTo>
                <a:lnTo>
                  <a:pt x="880" y="380"/>
                </a:lnTo>
                <a:lnTo>
                  <a:pt x="872" y="393"/>
                </a:lnTo>
                <a:lnTo>
                  <a:pt x="868" y="395"/>
                </a:lnTo>
                <a:lnTo>
                  <a:pt x="864" y="398"/>
                </a:lnTo>
                <a:lnTo>
                  <a:pt x="864" y="398"/>
                </a:lnTo>
                <a:lnTo>
                  <a:pt x="858" y="400"/>
                </a:lnTo>
                <a:lnTo>
                  <a:pt x="852" y="401"/>
                </a:lnTo>
                <a:lnTo>
                  <a:pt x="839" y="401"/>
                </a:lnTo>
                <a:lnTo>
                  <a:pt x="839" y="401"/>
                </a:lnTo>
                <a:lnTo>
                  <a:pt x="829" y="403"/>
                </a:lnTo>
                <a:lnTo>
                  <a:pt x="823" y="403"/>
                </a:lnTo>
                <a:lnTo>
                  <a:pt x="823" y="403"/>
                </a:lnTo>
                <a:lnTo>
                  <a:pt x="818" y="403"/>
                </a:lnTo>
                <a:lnTo>
                  <a:pt x="808" y="404"/>
                </a:lnTo>
                <a:lnTo>
                  <a:pt x="799" y="405"/>
                </a:lnTo>
                <a:lnTo>
                  <a:pt x="795" y="408"/>
                </a:lnTo>
                <a:lnTo>
                  <a:pt x="793" y="410"/>
                </a:lnTo>
                <a:lnTo>
                  <a:pt x="793" y="410"/>
                </a:lnTo>
                <a:lnTo>
                  <a:pt x="789" y="414"/>
                </a:lnTo>
                <a:lnTo>
                  <a:pt x="785" y="416"/>
                </a:lnTo>
                <a:lnTo>
                  <a:pt x="781" y="420"/>
                </a:lnTo>
                <a:lnTo>
                  <a:pt x="781" y="420"/>
                </a:lnTo>
                <a:lnTo>
                  <a:pt x="771" y="423"/>
                </a:lnTo>
                <a:lnTo>
                  <a:pt x="751" y="428"/>
                </a:lnTo>
                <a:lnTo>
                  <a:pt x="725" y="434"/>
                </a:lnTo>
                <a:lnTo>
                  <a:pt x="713" y="438"/>
                </a:lnTo>
                <a:lnTo>
                  <a:pt x="701" y="443"/>
                </a:lnTo>
                <a:lnTo>
                  <a:pt x="701" y="443"/>
                </a:lnTo>
                <a:lnTo>
                  <a:pt x="689" y="449"/>
                </a:lnTo>
                <a:lnTo>
                  <a:pt x="676" y="457"/>
                </a:lnTo>
                <a:lnTo>
                  <a:pt x="662" y="467"/>
                </a:lnTo>
                <a:lnTo>
                  <a:pt x="649" y="477"/>
                </a:lnTo>
                <a:lnTo>
                  <a:pt x="637" y="487"/>
                </a:lnTo>
                <a:lnTo>
                  <a:pt x="627" y="495"/>
                </a:lnTo>
                <a:lnTo>
                  <a:pt x="620" y="504"/>
                </a:lnTo>
                <a:lnTo>
                  <a:pt x="616" y="511"/>
                </a:lnTo>
                <a:lnTo>
                  <a:pt x="616" y="511"/>
                </a:lnTo>
                <a:lnTo>
                  <a:pt x="612" y="527"/>
                </a:lnTo>
                <a:lnTo>
                  <a:pt x="611" y="534"/>
                </a:lnTo>
                <a:lnTo>
                  <a:pt x="611" y="541"/>
                </a:lnTo>
                <a:lnTo>
                  <a:pt x="611" y="541"/>
                </a:lnTo>
                <a:lnTo>
                  <a:pt x="614" y="564"/>
                </a:lnTo>
                <a:lnTo>
                  <a:pt x="616" y="581"/>
                </a:lnTo>
                <a:lnTo>
                  <a:pt x="616" y="581"/>
                </a:lnTo>
                <a:lnTo>
                  <a:pt x="617" y="585"/>
                </a:lnTo>
                <a:lnTo>
                  <a:pt x="619" y="593"/>
                </a:lnTo>
                <a:lnTo>
                  <a:pt x="619" y="600"/>
                </a:lnTo>
                <a:lnTo>
                  <a:pt x="616" y="606"/>
                </a:lnTo>
                <a:lnTo>
                  <a:pt x="612" y="611"/>
                </a:lnTo>
                <a:lnTo>
                  <a:pt x="606" y="615"/>
                </a:lnTo>
                <a:lnTo>
                  <a:pt x="606" y="615"/>
                </a:lnTo>
                <a:lnTo>
                  <a:pt x="581" y="630"/>
                </a:lnTo>
                <a:lnTo>
                  <a:pt x="572" y="635"/>
                </a:lnTo>
                <a:lnTo>
                  <a:pt x="566" y="637"/>
                </a:lnTo>
                <a:lnTo>
                  <a:pt x="566" y="637"/>
                </a:lnTo>
                <a:lnTo>
                  <a:pt x="557" y="637"/>
                </a:lnTo>
                <a:lnTo>
                  <a:pt x="551" y="637"/>
                </a:lnTo>
                <a:lnTo>
                  <a:pt x="545" y="638"/>
                </a:lnTo>
                <a:lnTo>
                  <a:pt x="545" y="638"/>
                </a:lnTo>
                <a:lnTo>
                  <a:pt x="538" y="640"/>
                </a:lnTo>
                <a:lnTo>
                  <a:pt x="535" y="641"/>
                </a:lnTo>
                <a:lnTo>
                  <a:pt x="532" y="645"/>
                </a:lnTo>
                <a:lnTo>
                  <a:pt x="531" y="651"/>
                </a:lnTo>
                <a:lnTo>
                  <a:pt x="531" y="651"/>
                </a:lnTo>
                <a:lnTo>
                  <a:pt x="532" y="656"/>
                </a:lnTo>
                <a:lnTo>
                  <a:pt x="532" y="659"/>
                </a:lnTo>
                <a:lnTo>
                  <a:pt x="535" y="662"/>
                </a:lnTo>
                <a:lnTo>
                  <a:pt x="536" y="664"/>
                </a:lnTo>
                <a:lnTo>
                  <a:pt x="535" y="665"/>
                </a:lnTo>
                <a:lnTo>
                  <a:pt x="531" y="670"/>
                </a:lnTo>
                <a:lnTo>
                  <a:pt x="531" y="670"/>
                </a:lnTo>
                <a:lnTo>
                  <a:pt x="520" y="680"/>
                </a:lnTo>
                <a:lnTo>
                  <a:pt x="502" y="694"/>
                </a:lnTo>
                <a:lnTo>
                  <a:pt x="480" y="711"/>
                </a:lnTo>
                <a:lnTo>
                  <a:pt x="480" y="711"/>
                </a:lnTo>
                <a:lnTo>
                  <a:pt x="458" y="714"/>
                </a:lnTo>
                <a:lnTo>
                  <a:pt x="433" y="717"/>
                </a:lnTo>
                <a:lnTo>
                  <a:pt x="402" y="724"/>
                </a:lnTo>
                <a:lnTo>
                  <a:pt x="367" y="733"/>
                </a:lnTo>
                <a:lnTo>
                  <a:pt x="328" y="745"/>
                </a:lnTo>
                <a:lnTo>
                  <a:pt x="308" y="753"/>
                </a:lnTo>
                <a:lnTo>
                  <a:pt x="289" y="760"/>
                </a:lnTo>
                <a:lnTo>
                  <a:pt x="269" y="770"/>
                </a:lnTo>
                <a:lnTo>
                  <a:pt x="250" y="780"/>
                </a:lnTo>
                <a:lnTo>
                  <a:pt x="250" y="780"/>
                </a:lnTo>
                <a:lnTo>
                  <a:pt x="232" y="793"/>
                </a:lnTo>
                <a:lnTo>
                  <a:pt x="212" y="807"/>
                </a:lnTo>
                <a:lnTo>
                  <a:pt x="192" y="822"/>
                </a:lnTo>
                <a:lnTo>
                  <a:pt x="170" y="838"/>
                </a:lnTo>
                <a:lnTo>
                  <a:pt x="150" y="855"/>
                </a:lnTo>
                <a:lnTo>
                  <a:pt x="130" y="874"/>
                </a:lnTo>
                <a:lnTo>
                  <a:pt x="110" y="893"/>
                </a:lnTo>
                <a:lnTo>
                  <a:pt x="91" y="913"/>
                </a:lnTo>
                <a:lnTo>
                  <a:pt x="74" y="933"/>
                </a:lnTo>
                <a:lnTo>
                  <a:pt x="58" y="953"/>
                </a:lnTo>
                <a:lnTo>
                  <a:pt x="43" y="975"/>
                </a:lnTo>
                <a:lnTo>
                  <a:pt x="30" y="995"/>
                </a:lnTo>
                <a:lnTo>
                  <a:pt x="19" y="1015"/>
                </a:lnTo>
                <a:lnTo>
                  <a:pt x="10" y="1034"/>
                </a:lnTo>
                <a:lnTo>
                  <a:pt x="4" y="1052"/>
                </a:lnTo>
                <a:lnTo>
                  <a:pt x="1" y="1071"/>
                </a:lnTo>
                <a:lnTo>
                  <a:pt x="1" y="1071"/>
                </a:lnTo>
                <a:lnTo>
                  <a:pt x="0" y="1088"/>
                </a:lnTo>
                <a:lnTo>
                  <a:pt x="1" y="1103"/>
                </a:lnTo>
                <a:lnTo>
                  <a:pt x="4" y="1115"/>
                </a:lnTo>
                <a:lnTo>
                  <a:pt x="6" y="1128"/>
                </a:lnTo>
                <a:lnTo>
                  <a:pt x="11" y="1138"/>
                </a:lnTo>
                <a:lnTo>
                  <a:pt x="17" y="1146"/>
                </a:lnTo>
                <a:lnTo>
                  <a:pt x="24" y="1154"/>
                </a:lnTo>
                <a:lnTo>
                  <a:pt x="31" y="1160"/>
                </a:lnTo>
                <a:lnTo>
                  <a:pt x="39" y="1165"/>
                </a:lnTo>
                <a:lnTo>
                  <a:pt x="46" y="1170"/>
                </a:lnTo>
                <a:lnTo>
                  <a:pt x="60" y="1177"/>
                </a:lnTo>
                <a:lnTo>
                  <a:pt x="73" y="1180"/>
                </a:lnTo>
                <a:lnTo>
                  <a:pt x="83" y="1182"/>
                </a:lnTo>
                <a:lnTo>
                  <a:pt x="83" y="1182"/>
                </a:lnTo>
                <a:lnTo>
                  <a:pt x="91" y="1183"/>
                </a:lnTo>
                <a:lnTo>
                  <a:pt x="104" y="1184"/>
                </a:lnTo>
                <a:lnTo>
                  <a:pt x="121" y="1184"/>
                </a:lnTo>
                <a:lnTo>
                  <a:pt x="140" y="1183"/>
                </a:lnTo>
                <a:lnTo>
                  <a:pt x="163" y="1179"/>
                </a:lnTo>
                <a:lnTo>
                  <a:pt x="188" y="1174"/>
                </a:lnTo>
                <a:lnTo>
                  <a:pt x="215" y="1165"/>
                </a:lnTo>
                <a:lnTo>
                  <a:pt x="244" y="1154"/>
                </a:lnTo>
                <a:lnTo>
                  <a:pt x="244" y="1154"/>
                </a:lnTo>
                <a:lnTo>
                  <a:pt x="273" y="1139"/>
                </a:lnTo>
                <a:lnTo>
                  <a:pt x="301" y="1124"/>
                </a:lnTo>
                <a:lnTo>
                  <a:pt x="328" y="1108"/>
                </a:lnTo>
                <a:lnTo>
                  <a:pt x="352" y="1091"/>
                </a:lnTo>
                <a:lnTo>
                  <a:pt x="388" y="1066"/>
                </a:lnTo>
                <a:lnTo>
                  <a:pt x="402" y="1056"/>
                </a:lnTo>
                <a:lnTo>
                  <a:pt x="442" y="1049"/>
                </a:lnTo>
                <a:lnTo>
                  <a:pt x="442" y="1049"/>
                </a:lnTo>
                <a:lnTo>
                  <a:pt x="453" y="1054"/>
                </a:lnTo>
                <a:lnTo>
                  <a:pt x="462" y="1059"/>
                </a:lnTo>
                <a:lnTo>
                  <a:pt x="466" y="1062"/>
                </a:lnTo>
                <a:lnTo>
                  <a:pt x="468" y="1066"/>
                </a:lnTo>
                <a:lnTo>
                  <a:pt x="468" y="1066"/>
                </a:lnTo>
                <a:lnTo>
                  <a:pt x="470" y="1070"/>
                </a:lnTo>
                <a:lnTo>
                  <a:pt x="470" y="1074"/>
                </a:lnTo>
                <a:lnTo>
                  <a:pt x="468" y="1080"/>
                </a:lnTo>
                <a:lnTo>
                  <a:pt x="470" y="1082"/>
                </a:lnTo>
                <a:lnTo>
                  <a:pt x="472" y="1086"/>
                </a:lnTo>
                <a:lnTo>
                  <a:pt x="477" y="1089"/>
                </a:lnTo>
                <a:lnTo>
                  <a:pt x="485" y="1093"/>
                </a:lnTo>
                <a:lnTo>
                  <a:pt x="485" y="1093"/>
                </a:lnTo>
                <a:lnTo>
                  <a:pt x="505" y="1098"/>
                </a:lnTo>
                <a:lnTo>
                  <a:pt x="523" y="1100"/>
                </a:lnTo>
                <a:lnTo>
                  <a:pt x="540" y="1103"/>
                </a:lnTo>
                <a:lnTo>
                  <a:pt x="547" y="1104"/>
                </a:lnTo>
                <a:lnTo>
                  <a:pt x="553" y="1105"/>
                </a:lnTo>
                <a:lnTo>
                  <a:pt x="553" y="1105"/>
                </a:lnTo>
                <a:lnTo>
                  <a:pt x="567" y="1110"/>
                </a:lnTo>
                <a:lnTo>
                  <a:pt x="587" y="1114"/>
                </a:lnTo>
                <a:lnTo>
                  <a:pt x="605" y="1119"/>
                </a:lnTo>
                <a:lnTo>
                  <a:pt x="611" y="1121"/>
                </a:lnTo>
                <a:lnTo>
                  <a:pt x="616" y="1124"/>
                </a:lnTo>
                <a:lnTo>
                  <a:pt x="616" y="1124"/>
                </a:lnTo>
                <a:lnTo>
                  <a:pt x="624" y="1128"/>
                </a:lnTo>
                <a:lnTo>
                  <a:pt x="631" y="1131"/>
                </a:lnTo>
                <a:lnTo>
                  <a:pt x="639" y="1131"/>
                </a:lnTo>
                <a:lnTo>
                  <a:pt x="641" y="1130"/>
                </a:lnTo>
                <a:lnTo>
                  <a:pt x="642" y="1129"/>
                </a:lnTo>
                <a:lnTo>
                  <a:pt x="642" y="1129"/>
                </a:lnTo>
                <a:lnTo>
                  <a:pt x="655" y="1113"/>
                </a:lnTo>
                <a:lnTo>
                  <a:pt x="739" y="1113"/>
                </a:lnTo>
                <a:lnTo>
                  <a:pt x="756" y="1125"/>
                </a:lnTo>
                <a:lnTo>
                  <a:pt x="769" y="1115"/>
                </a:lnTo>
                <a:lnTo>
                  <a:pt x="769" y="1115"/>
                </a:lnTo>
                <a:lnTo>
                  <a:pt x="771" y="1119"/>
                </a:lnTo>
                <a:lnTo>
                  <a:pt x="775" y="1123"/>
                </a:lnTo>
                <a:lnTo>
                  <a:pt x="784" y="1130"/>
                </a:lnTo>
                <a:lnTo>
                  <a:pt x="784" y="1130"/>
                </a:lnTo>
                <a:lnTo>
                  <a:pt x="793" y="1139"/>
                </a:lnTo>
                <a:lnTo>
                  <a:pt x="800" y="1145"/>
                </a:lnTo>
                <a:lnTo>
                  <a:pt x="804" y="1149"/>
                </a:lnTo>
                <a:lnTo>
                  <a:pt x="809" y="1150"/>
                </a:lnTo>
                <a:lnTo>
                  <a:pt x="815" y="1153"/>
                </a:lnTo>
                <a:lnTo>
                  <a:pt x="824" y="1154"/>
                </a:lnTo>
                <a:lnTo>
                  <a:pt x="824" y="1154"/>
                </a:lnTo>
                <a:lnTo>
                  <a:pt x="845" y="1155"/>
                </a:lnTo>
                <a:lnTo>
                  <a:pt x="870" y="1156"/>
                </a:lnTo>
                <a:lnTo>
                  <a:pt x="898" y="1156"/>
                </a:lnTo>
                <a:lnTo>
                  <a:pt x="925" y="1155"/>
                </a:lnTo>
                <a:lnTo>
                  <a:pt x="925" y="1155"/>
                </a:lnTo>
                <a:lnTo>
                  <a:pt x="939" y="1153"/>
                </a:lnTo>
                <a:lnTo>
                  <a:pt x="950" y="1150"/>
                </a:lnTo>
                <a:lnTo>
                  <a:pt x="960" y="1146"/>
                </a:lnTo>
                <a:lnTo>
                  <a:pt x="969" y="1143"/>
                </a:lnTo>
                <a:lnTo>
                  <a:pt x="981" y="1135"/>
                </a:lnTo>
                <a:lnTo>
                  <a:pt x="986" y="1133"/>
                </a:lnTo>
                <a:lnTo>
                  <a:pt x="986" y="1133"/>
                </a:lnTo>
                <a:lnTo>
                  <a:pt x="1053" y="1098"/>
                </a:lnTo>
                <a:lnTo>
                  <a:pt x="1102" y="1072"/>
                </a:lnTo>
                <a:lnTo>
                  <a:pt x="1132" y="1056"/>
                </a:lnTo>
                <a:lnTo>
                  <a:pt x="1132" y="1056"/>
                </a:lnTo>
                <a:lnTo>
                  <a:pt x="1142" y="1049"/>
                </a:lnTo>
                <a:lnTo>
                  <a:pt x="1147" y="1042"/>
                </a:lnTo>
                <a:lnTo>
                  <a:pt x="1150" y="1039"/>
                </a:lnTo>
                <a:lnTo>
                  <a:pt x="1150" y="1037"/>
                </a:lnTo>
                <a:lnTo>
                  <a:pt x="1150" y="1037"/>
                </a:lnTo>
                <a:lnTo>
                  <a:pt x="1158" y="1031"/>
                </a:lnTo>
                <a:lnTo>
                  <a:pt x="1180" y="1012"/>
                </a:lnTo>
                <a:lnTo>
                  <a:pt x="1213" y="981"/>
                </a:lnTo>
                <a:lnTo>
                  <a:pt x="1232" y="962"/>
                </a:lnTo>
                <a:lnTo>
                  <a:pt x="1254" y="939"/>
                </a:lnTo>
                <a:lnTo>
                  <a:pt x="1254" y="939"/>
                </a:lnTo>
                <a:lnTo>
                  <a:pt x="1272" y="918"/>
                </a:lnTo>
                <a:lnTo>
                  <a:pt x="1289" y="898"/>
                </a:lnTo>
                <a:lnTo>
                  <a:pt x="1301" y="881"/>
                </a:lnTo>
                <a:lnTo>
                  <a:pt x="1310" y="865"/>
                </a:lnTo>
                <a:lnTo>
                  <a:pt x="1321" y="844"/>
                </a:lnTo>
                <a:lnTo>
                  <a:pt x="1325" y="837"/>
                </a:lnTo>
                <a:lnTo>
                  <a:pt x="1325" y="837"/>
                </a:lnTo>
                <a:lnTo>
                  <a:pt x="1330" y="834"/>
                </a:lnTo>
                <a:lnTo>
                  <a:pt x="1342" y="828"/>
                </a:lnTo>
                <a:lnTo>
                  <a:pt x="1357" y="818"/>
                </a:lnTo>
                <a:lnTo>
                  <a:pt x="1364" y="812"/>
                </a:lnTo>
                <a:lnTo>
                  <a:pt x="1370" y="805"/>
                </a:lnTo>
                <a:lnTo>
                  <a:pt x="1370" y="805"/>
                </a:lnTo>
                <a:lnTo>
                  <a:pt x="1377" y="793"/>
                </a:lnTo>
                <a:lnTo>
                  <a:pt x="1384" y="781"/>
                </a:lnTo>
                <a:lnTo>
                  <a:pt x="1390" y="771"/>
                </a:lnTo>
                <a:lnTo>
                  <a:pt x="1390" y="771"/>
                </a:lnTo>
                <a:lnTo>
                  <a:pt x="1401" y="776"/>
                </a:lnTo>
                <a:lnTo>
                  <a:pt x="1411" y="779"/>
                </a:lnTo>
                <a:lnTo>
                  <a:pt x="1416" y="780"/>
                </a:lnTo>
                <a:lnTo>
                  <a:pt x="1420" y="779"/>
                </a:lnTo>
                <a:lnTo>
                  <a:pt x="1420" y="779"/>
                </a:lnTo>
                <a:lnTo>
                  <a:pt x="1425" y="776"/>
                </a:lnTo>
                <a:lnTo>
                  <a:pt x="1430" y="773"/>
                </a:lnTo>
                <a:lnTo>
                  <a:pt x="1436" y="766"/>
                </a:lnTo>
                <a:lnTo>
                  <a:pt x="1443" y="758"/>
                </a:lnTo>
                <a:lnTo>
                  <a:pt x="1443" y="758"/>
                </a:lnTo>
                <a:lnTo>
                  <a:pt x="1461" y="729"/>
                </a:lnTo>
                <a:lnTo>
                  <a:pt x="1474" y="710"/>
                </a:lnTo>
                <a:lnTo>
                  <a:pt x="1474" y="710"/>
                </a:lnTo>
                <a:lnTo>
                  <a:pt x="1488" y="686"/>
                </a:lnTo>
                <a:lnTo>
                  <a:pt x="1496" y="670"/>
                </a:lnTo>
                <a:lnTo>
                  <a:pt x="1501" y="660"/>
                </a:lnTo>
                <a:lnTo>
                  <a:pt x="1501" y="660"/>
                </a:lnTo>
                <a:lnTo>
                  <a:pt x="1523" y="603"/>
                </a:lnTo>
                <a:lnTo>
                  <a:pt x="1538" y="567"/>
                </a:lnTo>
                <a:lnTo>
                  <a:pt x="1544" y="554"/>
                </a:lnTo>
                <a:lnTo>
                  <a:pt x="1548" y="547"/>
                </a:lnTo>
                <a:lnTo>
                  <a:pt x="1548" y="547"/>
                </a:lnTo>
                <a:lnTo>
                  <a:pt x="1570" y="517"/>
                </a:lnTo>
                <a:lnTo>
                  <a:pt x="1584" y="500"/>
                </a:lnTo>
                <a:lnTo>
                  <a:pt x="1589" y="494"/>
                </a:lnTo>
                <a:lnTo>
                  <a:pt x="1593" y="493"/>
                </a:lnTo>
                <a:lnTo>
                  <a:pt x="1593" y="493"/>
                </a:lnTo>
                <a:lnTo>
                  <a:pt x="1595" y="492"/>
                </a:lnTo>
                <a:lnTo>
                  <a:pt x="1602" y="488"/>
                </a:lnTo>
                <a:lnTo>
                  <a:pt x="1609" y="482"/>
                </a:lnTo>
                <a:lnTo>
                  <a:pt x="1617" y="473"/>
                </a:lnTo>
                <a:lnTo>
                  <a:pt x="1625" y="462"/>
                </a:lnTo>
                <a:lnTo>
                  <a:pt x="1633" y="449"/>
                </a:lnTo>
                <a:lnTo>
                  <a:pt x="1640" y="433"/>
                </a:lnTo>
                <a:lnTo>
                  <a:pt x="1645" y="415"/>
                </a:lnTo>
                <a:lnTo>
                  <a:pt x="1645" y="415"/>
                </a:lnTo>
                <a:lnTo>
                  <a:pt x="1654" y="380"/>
                </a:lnTo>
                <a:lnTo>
                  <a:pt x="1657" y="366"/>
                </a:lnTo>
                <a:lnTo>
                  <a:pt x="1658" y="354"/>
                </a:lnTo>
                <a:lnTo>
                  <a:pt x="1658" y="344"/>
                </a:lnTo>
                <a:lnTo>
                  <a:pt x="1655" y="335"/>
                </a:lnTo>
                <a:lnTo>
                  <a:pt x="1650" y="326"/>
                </a:lnTo>
                <a:lnTo>
                  <a:pt x="1644" y="320"/>
                </a:lnTo>
                <a:lnTo>
                  <a:pt x="1644" y="320"/>
                </a:lnTo>
                <a:lnTo>
                  <a:pt x="1619" y="302"/>
                </a:lnTo>
                <a:lnTo>
                  <a:pt x="1595" y="286"/>
                </a:lnTo>
                <a:lnTo>
                  <a:pt x="1595" y="286"/>
                </a:lnTo>
                <a:lnTo>
                  <a:pt x="1568" y="267"/>
                </a:lnTo>
                <a:lnTo>
                  <a:pt x="1553" y="260"/>
                </a:lnTo>
                <a:lnTo>
                  <a:pt x="1533" y="251"/>
                </a:lnTo>
                <a:lnTo>
                  <a:pt x="1533" y="251"/>
                </a:lnTo>
                <a:lnTo>
                  <a:pt x="1488" y="235"/>
                </a:lnTo>
                <a:lnTo>
                  <a:pt x="1466" y="227"/>
                </a:lnTo>
                <a:lnTo>
                  <a:pt x="1466" y="227"/>
                </a:lnTo>
                <a:lnTo>
                  <a:pt x="1473" y="202"/>
                </a:lnTo>
                <a:lnTo>
                  <a:pt x="1476" y="181"/>
                </a:lnTo>
                <a:lnTo>
                  <a:pt x="1479" y="164"/>
                </a:lnTo>
                <a:lnTo>
                  <a:pt x="1479" y="164"/>
                </a:lnTo>
                <a:lnTo>
                  <a:pt x="1480" y="143"/>
                </a:lnTo>
                <a:lnTo>
                  <a:pt x="1480" y="128"/>
                </a:lnTo>
                <a:lnTo>
                  <a:pt x="1479" y="110"/>
                </a:lnTo>
                <a:lnTo>
                  <a:pt x="1476" y="93"/>
                </a:lnTo>
                <a:lnTo>
                  <a:pt x="1473" y="75"/>
                </a:lnTo>
                <a:lnTo>
                  <a:pt x="1468" y="59"/>
                </a:lnTo>
                <a:lnTo>
                  <a:pt x="1465" y="51"/>
                </a:lnTo>
                <a:lnTo>
                  <a:pt x="1461" y="45"/>
                </a:lnTo>
                <a:lnTo>
                  <a:pt x="1461" y="45"/>
                </a:lnTo>
                <a:lnTo>
                  <a:pt x="1453" y="34"/>
                </a:lnTo>
                <a:lnTo>
                  <a:pt x="1443" y="25"/>
                </a:lnTo>
                <a:lnTo>
                  <a:pt x="1431" y="19"/>
                </a:lnTo>
                <a:lnTo>
                  <a:pt x="1420" y="13"/>
                </a:lnTo>
                <a:lnTo>
                  <a:pt x="1409" y="9"/>
                </a:lnTo>
                <a:lnTo>
                  <a:pt x="1398" y="6"/>
                </a:lnTo>
                <a:lnTo>
                  <a:pt x="1380" y="2"/>
                </a:lnTo>
                <a:lnTo>
                  <a:pt x="1380" y="2"/>
                </a:lnTo>
                <a:lnTo>
                  <a:pt x="1367" y="0"/>
                </a:lnTo>
                <a:lnTo>
                  <a:pt x="1360" y="0"/>
                </a:lnTo>
                <a:lnTo>
                  <a:pt x="1327" y="4"/>
                </a:lnTo>
                <a:lnTo>
                  <a:pt x="1327" y="4"/>
                </a:lnTo>
                <a:close/>
                <a:moveTo>
                  <a:pt x="860" y="503"/>
                </a:moveTo>
                <a:lnTo>
                  <a:pt x="860" y="503"/>
                </a:lnTo>
                <a:lnTo>
                  <a:pt x="898" y="509"/>
                </a:lnTo>
                <a:lnTo>
                  <a:pt x="927" y="516"/>
                </a:lnTo>
                <a:lnTo>
                  <a:pt x="938" y="518"/>
                </a:lnTo>
                <a:lnTo>
                  <a:pt x="945" y="521"/>
                </a:lnTo>
                <a:lnTo>
                  <a:pt x="945" y="521"/>
                </a:lnTo>
                <a:lnTo>
                  <a:pt x="965" y="528"/>
                </a:lnTo>
                <a:lnTo>
                  <a:pt x="997" y="539"/>
                </a:lnTo>
                <a:lnTo>
                  <a:pt x="1038" y="556"/>
                </a:lnTo>
                <a:lnTo>
                  <a:pt x="1038" y="556"/>
                </a:lnTo>
                <a:lnTo>
                  <a:pt x="1021" y="554"/>
                </a:lnTo>
                <a:lnTo>
                  <a:pt x="978" y="552"/>
                </a:lnTo>
                <a:lnTo>
                  <a:pt x="904" y="546"/>
                </a:lnTo>
                <a:lnTo>
                  <a:pt x="904" y="546"/>
                </a:lnTo>
                <a:lnTo>
                  <a:pt x="897" y="544"/>
                </a:lnTo>
                <a:lnTo>
                  <a:pt x="894" y="543"/>
                </a:lnTo>
                <a:lnTo>
                  <a:pt x="894" y="541"/>
                </a:lnTo>
                <a:lnTo>
                  <a:pt x="894" y="539"/>
                </a:lnTo>
                <a:lnTo>
                  <a:pt x="894" y="539"/>
                </a:lnTo>
                <a:lnTo>
                  <a:pt x="889" y="532"/>
                </a:lnTo>
                <a:lnTo>
                  <a:pt x="877" y="519"/>
                </a:lnTo>
                <a:lnTo>
                  <a:pt x="860" y="503"/>
                </a:lnTo>
                <a:lnTo>
                  <a:pt x="860" y="503"/>
                </a:lnTo>
                <a:close/>
                <a:moveTo>
                  <a:pt x="879" y="493"/>
                </a:moveTo>
                <a:lnTo>
                  <a:pt x="879" y="493"/>
                </a:lnTo>
                <a:lnTo>
                  <a:pt x="904" y="483"/>
                </a:lnTo>
                <a:lnTo>
                  <a:pt x="924" y="475"/>
                </a:lnTo>
                <a:lnTo>
                  <a:pt x="937" y="470"/>
                </a:lnTo>
                <a:lnTo>
                  <a:pt x="937" y="470"/>
                </a:lnTo>
                <a:lnTo>
                  <a:pt x="955" y="465"/>
                </a:lnTo>
                <a:lnTo>
                  <a:pt x="981" y="457"/>
                </a:lnTo>
                <a:lnTo>
                  <a:pt x="981" y="457"/>
                </a:lnTo>
                <a:lnTo>
                  <a:pt x="996" y="452"/>
                </a:lnTo>
                <a:lnTo>
                  <a:pt x="1012" y="448"/>
                </a:lnTo>
                <a:lnTo>
                  <a:pt x="1033" y="444"/>
                </a:lnTo>
                <a:lnTo>
                  <a:pt x="1058" y="438"/>
                </a:lnTo>
                <a:lnTo>
                  <a:pt x="1058" y="438"/>
                </a:lnTo>
                <a:lnTo>
                  <a:pt x="1072" y="434"/>
                </a:lnTo>
                <a:lnTo>
                  <a:pt x="1082" y="429"/>
                </a:lnTo>
                <a:lnTo>
                  <a:pt x="1091" y="425"/>
                </a:lnTo>
                <a:lnTo>
                  <a:pt x="1098" y="420"/>
                </a:lnTo>
                <a:lnTo>
                  <a:pt x="1111" y="413"/>
                </a:lnTo>
                <a:lnTo>
                  <a:pt x="1116" y="409"/>
                </a:lnTo>
                <a:lnTo>
                  <a:pt x="1122" y="406"/>
                </a:lnTo>
                <a:lnTo>
                  <a:pt x="1122" y="406"/>
                </a:lnTo>
                <a:lnTo>
                  <a:pt x="1132" y="404"/>
                </a:lnTo>
                <a:lnTo>
                  <a:pt x="1138" y="404"/>
                </a:lnTo>
                <a:lnTo>
                  <a:pt x="1143" y="405"/>
                </a:lnTo>
                <a:lnTo>
                  <a:pt x="1148" y="406"/>
                </a:lnTo>
                <a:lnTo>
                  <a:pt x="1148" y="406"/>
                </a:lnTo>
                <a:lnTo>
                  <a:pt x="1151" y="408"/>
                </a:lnTo>
                <a:lnTo>
                  <a:pt x="1153" y="409"/>
                </a:lnTo>
                <a:lnTo>
                  <a:pt x="1156" y="416"/>
                </a:lnTo>
                <a:lnTo>
                  <a:pt x="1158" y="425"/>
                </a:lnTo>
                <a:lnTo>
                  <a:pt x="1158" y="429"/>
                </a:lnTo>
                <a:lnTo>
                  <a:pt x="1158" y="429"/>
                </a:lnTo>
                <a:lnTo>
                  <a:pt x="1158" y="463"/>
                </a:lnTo>
                <a:lnTo>
                  <a:pt x="1158" y="487"/>
                </a:lnTo>
                <a:lnTo>
                  <a:pt x="1158" y="500"/>
                </a:lnTo>
                <a:lnTo>
                  <a:pt x="1158" y="500"/>
                </a:lnTo>
                <a:lnTo>
                  <a:pt x="1157" y="503"/>
                </a:lnTo>
                <a:lnTo>
                  <a:pt x="1156" y="507"/>
                </a:lnTo>
                <a:lnTo>
                  <a:pt x="1150" y="512"/>
                </a:lnTo>
                <a:lnTo>
                  <a:pt x="1127" y="529"/>
                </a:lnTo>
                <a:lnTo>
                  <a:pt x="1127" y="529"/>
                </a:lnTo>
                <a:lnTo>
                  <a:pt x="1117" y="537"/>
                </a:lnTo>
                <a:lnTo>
                  <a:pt x="1116" y="539"/>
                </a:lnTo>
                <a:lnTo>
                  <a:pt x="1114" y="541"/>
                </a:lnTo>
                <a:lnTo>
                  <a:pt x="1117" y="543"/>
                </a:lnTo>
                <a:lnTo>
                  <a:pt x="1117" y="544"/>
                </a:lnTo>
                <a:lnTo>
                  <a:pt x="1117" y="547"/>
                </a:lnTo>
                <a:lnTo>
                  <a:pt x="1117" y="547"/>
                </a:lnTo>
                <a:lnTo>
                  <a:pt x="1116" y="549"/>
                </a:lnTo>
                <a:lnTo>
                  <a:pt x="1114" y="551"/>
                </a:lnTo>
                <a:lnTo>
                  <a:pt x="1109" y="551"/>
                </a:lnTo>
                <a:lnTo>
                  <a:pt x="1103" y="549"/>
                </a:lnTo>
                <a:lnTo>
                  <a:pt x="1096" y="549"/>
                </a:lnTo>
                <a:lnTo>
                  <a:pt x="1096" y="549"/>
                </a:lnTo>
                <a:lnTo>
                  <a:pt x="1091" y="549"/>
                </a:lnTo>
                <a:lnTo>
                  <a:pt x="1088" y="549"/>
                </a:lnTo>
                <a:lnTo>
                  <a:pt x="1084" y="553"/>
                </a:lnTo>
                <a:lnTo>
                  <a:pt x="1081" y="556"/>
                </a:lnTo>
                <a:lnTo>
                  <a:pt x="1078" y="557"/>
                </a:lnTo>
                <a:lnTo>
                  <a:pt x="1076" y="557"/>
                </a:lnTo>
                <a:lnTo>
                  <a:pt x="1076" y="557"/>
                </a:lnTo>
                <a:lnTo>
                  <a:pt x="1068" y="557"/>
                </a:lnTo>
                <a:lnTo>
                  <a:pt x="1063" y="556"/>
                </a:lnTo>
                <a:lnTo>
                  <a:pt x="1059" y="553"/>
                </a:lnTo>
                <a:lnTo>
                  <a:pt x="1053" y="549"/>
                </a:lnTo>
                <a:lnTo>
                  <a:pt x="1053" y="549"/>
                </a:lnTo>
                <a:lnTo>
                  <a:pt x="1042" y="542"/>
                </a:lnTo>
                <a:lnTo>
                  <a:pt x="1019" y="533"/>
                </a:lnTo>
                <a:lnTo>
                  <a:pt x="991" y="521"/>
                </a:lnTo>
                <a:lnTo>
                  <a:pt x="954" y="508"/>
                </a:lnTo>
                <a:lnTo>
                  <a:pt x="954" y="508"/>
                </a:lnTo>
                <a:lnTo>
                  <a:pt x="935" y="502"/>
                </a:lnTo>
                <a:lnTo>
                  <a:pt x="920" y="498"/>
                </a:lnTo>
                <a:lnTo>
                  <a:pt x="898" y="493"/>
                </a:lnTo>
                <a:lnTo>
                  <a:pt x="884" y="492"/>
                </a:lnTo>
                <a:lnTo>
                  <a:pt x="879" y="493"/>
                </a:lnTo>
                <a:lnTo>
                  <a:pt x="879" y="493"/>
                </a:lnTo>
                <a:close/>
                <a:moveTo>
                  <a:pt x="778" y="431"/>
                </a:moveTo>
                <a:lnTo>
                  <a:pt x="778" y="431"/>
                </a:lnTo>
                <a:lnTo>
                  <a:pt x="779" y="439"/>
                </a:lnTo>
                <a:lnTo>
                  <a:pt x="781" y="447"/>
                </a:lnTo>
                <a:lnTo>
                  <a:pt x="781" y="447"/>
                </a:lnTo>
                <a:lnTo>
                  <a:pt x="785" y="449"/>
                </a:lnTo>
                <a:lnTo>
                  <a:pt x="786" y="450"/>
                </a:lnTo>
                <a:lnTo>
                  <a:pt x="786" y="452"/>
                </a:lnTo>
                <a:lnTo>
                  <a:pt x="784" y="453"/>
                </a:lnTo>
                <a:lnTo>
                  <a:pt x="781" y="453"/>
                </a:lnTo>
                <a:lnTo>
                  <a:pt x="781" y="453"/>
                </a:lnTo>
                <a:lnTo>
                  <a:pt x="770" y="453"/>
                </a:lnTo>
                <a:lnTo>
                  <a:pt x="756" y="453"/>
                </a:lnTo>
                <a:lnTo>
                  <a:pt x="749" y="454"/>
                </a:lnTo>
                <a:lnTo>
                  <a:pt x="740" y="457"/>
                </a:lnTo>
                <a:lnTo>
                  <a:pt x="731" y="460"/>
                </a:lnTo>
                <a:lnTo>
                  <a:pt x="721" y="467"/>
                </a:lnTo>
                <a:lnTo>
                  <a:pt x="721" y="467"/>
                </a:lnTo>
                <a:lnTo>
                  <a:pt x="716" y="469"/>
                </a:lnTo>
                <a:lnTo>
                  <a:pt x="711" y="474"/>
                </a:lnTo>
                <a:lnTo>
                  <a:pt x="702" y="484"/>
                </a:lnTo>
                <a:lnTo>
                  <a:pt x="696" y="497"/>
                </a:lnTo>
                <a:lnTo>
                  <a:pt x="690" y="511"/>
                </a:lnTo>
                <a:lnTo>
                  <a:pt x="685" y="523"/>
                </a:lnTo>
                <a:lnTo>
                  <a:pt x="681" y="536"/>
                </a:lnTo>
                <a:lnTo>
                  <a:pt x="679" y="547"/>
                </a:lnTo>
                <a:lnTo>
                  <a:pt x="677" y="556"/>
                </a:lnTo>
                <a:lnTo>
                  <a:pt x="677" y="556"/>
                </a:lnTo>
                <a:lnTo>
                  <a:pt x="675" y="573"/>
                </a:lnTo>
                <a:lnTo>
                  <a:pt x="675" y="577"/>
                </a:lnTo>
                <a:lnTo>
                  <a:pt x="675" y="577"/>
                </a:lnTo>
                <a:lnTo>
                  <a:pt x="660" y="582"/>
                </a:lnTo>
                <a:lnTo>
                  <a:pt x="642" y="588"/>
                </a:lnTo>
                <a:lnTo>
                  <a:pt x="642" y="588"/>
                </a:lnTo>
                <a:lnTo>
                  <a:pt x="636" y="588"/>
                </a:lnTo>
                <a:lnTo>
                  <a:pt x="631" y="588"/>
                </a:lnTo>
                <a:lnTo>
                  <a:pt x="631" y="588"/>
                </a:lnTo>
                <a:lnTo>
                  <a:pt x="630" y="573"/>
                </a:lnTo>
                <a:lnTo>
                  <a:pt x="629" y="561"/>
                </a:lnTo>
                <a:lnTo>
                  <a:pt x="626" y="549"/>
                </a:lnTo>
                <a:lnTo>
                  <a:pt x="626" y="549"/>
                </a:lnTo>
                <a:lnTo>
                  <a:pt x="622" y="529"/>
                </a:lnTo>
                <a:lnTo>
                  <a:pt x="622" y="521"/>
                </a:lnTo>
                <a:lnTo>
                  <a:pt x="622" y="516"/>
                </a:lnTo>
                <a:lnTo>
                  <a:pt x="622" y="516"/>
                </a:lnTo>
                <a:lnTo>
                  <a:pt x="630" y="509"/>
                </a:lnTo>
                <a:lnTo>
                  <a:pt x="642" y="497"/>
                </a:lnTo>
                <a:lnTo>
                  <a:pt x="657" y="484"/>
                </a:lnTo>
                <a:lnTo>
                  <a:pt x="671" y="475"/>
                </a:lnTo>
                <a:lnTo>
                  <a:pt x="671" y="475"/>
                </a:lnTo>
                <a:lnTo>
                  <a:pt x="685" y="468"/>
                </a:lnTo>
                <a:lnTo>
                  <a:pt x="701" y="457"/>
                </a:lnTo>
                <a:lnTo>
                  <a:pt x="719" y="447"/>
                </a:lnTo>
                <a:lnTo>
                  <a:pt x="726" y="443"/>
                </a:lnTo>
                <a:lnTo>
                  <a:pt x="733" y="442"/>
                </a:lnTo>
                <a:lnTo>
                  <a:pt x="733" y="442"/>
                </a:lnTo>
                <a:lnTo>
                  <a:pt x="760" y="434"/>
                </a:lnTo>
                <a:lnTo>
                  <a:pt x="773" y="431"/>
                </a:lnTo>
                <a:lnTo>
                  <a:pt x="776" y="430"/>
                </a:lnTo>
                <a:lnTo>
                  <a:pt x="778" y="431"/>
                </a:lnTo>
                <a:lnTo>
                  <a:pt x="778" y="431"/>
                </a:lnTo>
                <a:close/>
                <a:moveTo>
                  <a:pt x="409" y="820"/>
                </a:moveTo>
                <a:lnTo>
                  <a:pt x="409" y="820"/>
                </a:lnTo>
                <a:lnTo>
                  <a:pt x="412" y="820"/>
                </a:lnTo>
                <a:lnTo>
                  <a:pt x="414" y="822"/>
                </a:lnTo>
                <a:lnTo>
                  <a:pt x="419" y="827"/>
                </a:lnTo>
                <a:lnTo>
                  <a:pt x="424" y="835"/>
                </a:lnTo>
                <a:lnTo>
                  <a:pt x="424" y="835"/>
                </a:lnTo>
                <a:lnTo>
                  <a:pt x="421" y="840"/>
                </a:lnTo>
                <a:lnTo>
                  <a:pt x="412" y="850"/>
                </a:lnTo>
                <a:lnTo>
                  <a:pt x="412" y="850"/>
                </a:lnTo>
                <a:lnTo>
                  <a:pt x="408" y="855"/>
                </a:lnTo>
                <a:lnTo>
                  <a:pt x="406" y="862"/>
                </a:lnTo>
                <a:lnTo>
                  <a:pt x="402" y="873"/>
                </a:lnTo>
                <a:lnTo>
                  <a:pt x="402" y="873"/>
                </a:lnTo>
                <a:lnTo>
                  <a:pt x="398" y="884"/>
                </a:lnTo>
                <a:lnTo>
                  <a:pt x="396" y="891"/>
                </a:lnTo>
                <a:lnTo>
                  <a:pt x="394" y="897"/>
                </a:lnTo>
                <a:lnTo>
                  <a:pt x="394" y="897"/>
                </a:lnTo>
                <a:lnTo>
                  <a:pt x="393" y="902"/>
                </a:lnTo>
                <a:lnTo>
                  <a:pt x="391" y="904"/>
                </a:lnTo>
                <a:lnTo>
                  <a:pt x="388" y="906"/>
                </a:lnTo>
                <a:lnTo>
                  <a:pt x="387" y="907"/>
                </a:lnTo>
                <a:lnTo>
                  <a:pt x="387" y="907"/>
                </a:lnTo>
                <a:lnTo>
                  <a:pt x="384" y="909"/>
                </a:lnTo>
                <a:lnTo>
                  <a:pt x="377" y="916"/>
                </a:lnTo>
                <a:lnTo>
                  <a:pt x="358" y="929"/>
                </a:lnTo>
                <a:lnTo>
                  <a:pt x="358" y="929"/>
                </a:lnTo>
                <a:lnTo>
                  <a:pt x="352" y="934"/>
                </a:lnTo>
                <a:lnTo>
                  <a:pt x="347" y="936"/>
                </a:lnTo>
                <a:lnTo>
                  <a:pt x="337" y="937"/>
                </a:lnTo>
                <a:lnTo>
                  <a:pt x="337" y="937"/>
                </a:lnTo>
                <a:lnTo>
                  <a:pt x="321" y="938"/>
                </a:lnTo>
                <a:lnTo>
                  <a:pt x="312" y="939"/>
                </a:lnTo>
                <a:lnTo>
                  <a:pt x="307" y="939"/>
                </a:lnTo>
                <a:lnTo>
                  <a:pt x="307" y="939"/>
                </a:lnTo>
                <a:lnTo>
                  <a:pt x="304" y="939"/>
                </a:lnTo>
                <a:lnTo>
                  <a:pt x="303" y="938"/>
                </a:lnTo>
                <a:lnTo>
                  <a:pt x="302" y="934"/>
                </a:lnTo>
                <a:lnTo>
                  <a:pt x="302" y="934"/>
                </a:lnTo>
                <a:lnTo>
                  <a:pt x="303" y="932"/>
                </a:lnTo>
                <a:lnTo>
                  <a:pt x="306" y="929"/>
                </a:lnTo>
                <a:lnTo>
                  <a:pt x="308" y="928"/>
                </a:lnTo>
                <a:lnTo>
                  <a:pt x="308" y="928"/>
                </a:lnTo>
                <a:lnTo>
                  <a:pt x="311" y="927"/>
                </a:lnTo>
                <a:lnTo>
                  <a:pt x="312" y="923"/>
                </a:lnTo>
                <a:lnTo>
                  <a:pt x="313" y="919"/>
                </a:lnTo>
                <a:lnTo>
                  <a:pt x="316" y="914"/>
                </a:lnTo>
                <a:lnTo>
                  <a:pt x="316" y="914"/>
                </a:lnTo>
                <a:lnTo>
                  <a:pt x="317" y="911"/>
                </a:lnTo>
                <a:lnTo>
                  <a:pt x="317" y="907"/>
                </a:lnTo>
                <a:lnTo>
                  <a:pt x="316" y="896"/>
                </a:lnTo>
                <a:lnTo>
                  <a:pt x="316" y="896"/>
                </a:lnTo>
                <a:lnTo>
                  <a:pt x="313" y="886"/>
                </a:lnTo>
                <a:lnTo>
                  <a:pt x="312" y="882"/>
                </a:lnTo>
                <a:lnTo>
                  <a:pt x="312" y="882"/>
                </a:lnTo>
                <a:lnTo>
                  <a:pt x="409" y="820"/>
                </a:lnTo>
                <a:lnTo>
                  <a:pt x="409" y="820"/>
                </a:lnTo>
                <a:close/>
                <a:moveTo>
                  <a:pt x="239" y="898"/>
                </a:moveTo>
                <a:lnTo>
                  <a:pt x="239" y="898"/>
                </a:lnTo>
                <a:lnTo>
                  <a:pt x="232" y="906"/>
                </a:lnTo>
                <a:lnTo>
                  <a:pt x="219" y="922"/>
                </a:lnTo>
                <a:lnTo>
                  <a:pt x="213" y="931"/>
                </a:lnTo>
                <a:lnTo>
                  <a:pt x="208" y="941"/>
                </a:lnTo>
                <a:lnTo>
                  <a:pt x="204" y="950"/>
                </a:lnTo>
                <a:lnTo>
                  <a:pt x="202" y="958"/>
                </a:lnTo>
                <a:lnTo>
                  <a:pt x="202" y="958"/>
                </a:lnTo>
                <a:lnTo>
                  <a:pt x="203" y="961"/>
                </a:lnTo>
                <a:lnTo>
                  <a:pt x="205" y="963"/>
                </a:lnTo>
                <a:lnTo>
                  <a:pt x="208" y="966"/>
                </a:lnTo>
                <a:lnTo>
                  <a:pt x="213" y="967"/>
                </a:lnTo>
                <a:lnTo>
                  <a:pt x="224" y="967"/>
                </a:lnTo>
                <a:lnTo>
                  <a:pt x="235" y="967"/>
                </a:lnTo>
                <a:lnTo>
                  <a:pt x="258" y="963"/>
                </a:lnTo>
                <a:lnTo>
                  <a:pt x="265" y="963"/>
                </a:lnTo>
                <a:lnTo>
                  <a:pt x="267" y="963"/>
                </a:lnTo>
                <a:lnTo>
                  <a:pt x="267" y="963"/>
                </a:lnTo>
                <a:lnTo>
                  <a:pt x="259" y="973"/>
                </a:lnTo>
                <a:lnTo>
                  <a:pt x="253" y="982"/>
                </a:lnTo>
                <a:lnTo>
                  <a:pt x="247" y="992"/>
                </a:lnTo>
                <a:lnTo>
                  <a:pt x="242" y="1002"/>
                </a:lnTo>
                <a:lnTo>
                  <a:pt x="239" y="1011"/>
                </a:lnTo>
                <a:lnTo>
                  <a:pt x="239" y="1015"/>
                </a:lnTo>
                <a:lnTo>
                  <a:pt x="240" y="1019"/>
                </a:lnTo>
                <a:lnTo>
                  <a:pt x="242" y="1021"/>
                </a:lnTo>
                <a:lnTo>
                  <a:pt x="245" y="1022"/>
                </a:lnTo>
                <a:lnTo>
                  <a:pt x="245" y="1022"/>
                </a:lnTo>
                <a:lnTo>
                  <a:pt x="254" y="1024"/>
                </a:lnTo>
                <a:lnTo>
                  <a:pt x="264" y="1024"/>
                </a:lnTo>
                <a:lnTo>
                  <a:pt x="275" y="1021"/>
                </a:lnTo>
                <a:lnTo>
                  <a:pt x="285" y="1017"/>
                </a:lnTo>
                <a:lnTo>
                  <a:pt x="304" y="1012"/>
                </a:lnTo>
                <a:lnTo>
                  <a:pt x="311" y="1011"/>
                </a:lnTo>
                <a:lnTo>
                  <a:pt x="313" y="1011"/>
                </a:lnTo>
                <a:lnTo>
                  <a:pt x="313" y="1011"/>
                </a:lnTo>
                <a:lnTo>
                  <a:pt x="318" y="1017"/>
                </a:lnTo>
                <a:lnTo>
                  <a:pt x="319" y="1020"/>
                </a:lnTo>
                <a:lnTo>
                  <a:pt x="317" y="1022"/>
                </a:lnTo>
                <a:lnTo>
                  <a:pt x="317" y="1022"/>
                </a:lnTo>
                <a:lnTo>
                  <a:pt x="258" y="1057"/>
                </a:lnTo>
                <a:lnTo>
                  <a:pt x="180" y="1100"/>
                </a:lnTo>
                <a:lnTo>
                  <a:pt x="180" y="1100"/>
                </a:lnTo>
                <a:lnTo>
                  <a:pt x="169" y="1105"/>
                </a:lnTo>
                <a:lnTo>
                  <a:pt x="156" y="1109"/>
                </a:lnTo>
                <a:lnTo>
                  <a:pt x="143" y="1110"/>
                </a:lnTo>
                <a:lnTo>
                  <a:pt x="130" y="1110"/>
                </a:lnTo>
                <a:lnTo>
                  <a:pt x="119" y="1108"/>
                </a:lnTo>
                <a:lnTo>
                  <a:pt x="109" y="1104"/>
                </a:lnTo>
                <a:lnTo>
                  <a:pt x="101" y="1099"/>
                </a:lnTo>
                <a:lnTo>
                  <a:pt x="99" y="1096"/>
                </a:lnTo>
                <a:lnTo>
                  <a:pt x="98" y="1093"/>
                </a:lnTo>
                <a:lnTo>
                  <a:pt x="98" y="1093"/>
                </a:lnTo>
                <a:lnTo>
                  <a:pt x="96" y="1082"/>
                </a:lnTo>
                <a:lnTo>
                  <a:pt x="98" y="1070"/>
                </a:lnTo>
                <a:lnTo>
                  <a:pt x="100" y="1054"/>
                </a:lnTo>
                <a:lnTo>
                  <a:pt x="105" y="1037"/>
                </a:lnTo>
                <a:lnTo>
                  <a:pt x="113" y="1019"/>
                </a:lnTo>
                <a:lnTo>
                  <a:pt x="121" y="1001"/>
                </a:lnTo>
                <a:lnTo>
                  <a:pt x="131" y="985"/>
                </a:lnTo>
                <a:lnTo>
                  <a:pt x="143" y="970"/>
                </a:lnTo>
                <a:lnTo>
                  <a:pt x="143" y="970"/>
                </a:lnTo>
                <a:lnTo>
                  <a:pt x="155" y="956"/>
                </a:lnTo>
                <a:lnTo>
                  <a:pt x="170" y="942"/>
                </a:lnTo>
                <a:lnTo>
                  <a:pt x="202" y="917"/>
                </a:lnTo>
                <a:lnTo>
                  <a:pt x="227" y="898"/>
                </a:lnTo>
                <a:lnTo>
                  <a:pt x="237" y="891"/>
                </a:lnTo>
                <a:lnTo>
                  <a:pt x="237" y="891"/>
                </a:lnTo>
                <a:lnTo>
                  <a:pt x="239" y="893"/>
                </a:lnTo>
                <a:lnTo>
                  <a:pt x="239" y="897"/>
                </a:lnTo>
                <a:lnTo>
                  <a:pt x="239" y="898"/>
                </a:lnTo>
                <a:lnTo>
                  <a:pt x="239" y="8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CAEE1395-0153-4BAB-B85E-DF3C5EF16557}"/>
              </a:ext>
            </a:extLst>
          </p:cNvPr>
          <p:cNvSpPr>
            <a:spLocks noEditPoints="1"/>
          </p:cNvSpPr>
          <p:nvPr/>
        </p:nvSpPr>
        <p:spPr bwMode="auto">
          <a:xfrm>
            <a:off x="6801643" y="3888451"/>
            <a:ext cx="2081100" cy="2367857"/>
          </a:xfrm>
          <a:custGeom>
            <a:avLst/>
            <a:gdLst>
              <a:gd name="T0" fmla="*/ 498 w 987"/>
              <a:gd name="T1" fmla="*/ 198 h 1123"/>
              <a:gd name="T2" fmla="*/ 457 w 987"/>
              <a:gd name="T3" fmla="*/ 250 h 1123"/>
              <a:gd name="T4" fmla="*/ 460 w 987"/>
              <a:gd name="T5" fmla="*/ 357 h 1123"/>
              <a:gd name="T6" fmla="*/ 443 w 987"/>
              <a:gd name="T7" fmla="*/ 485 h 1123"/>
              <a:gd name="T8" fmla="*/ 396 w 987"/>
              <a:gd name="T9" fmla="*/ 541 h 1123"/>
              <a:gd name="T10" fmla="*/ 354 w 987"/>
              <a:gd name="T11" fmla="*/ 545 h 1123"/>
              <a:gd name="T12" fmla="*/ 193 w 987"/>
              <a:gd name="T13" fmla="*/ 681 h 1123"/>
              <a:gd name="T14" fmla="*/ 90 w 987"/>
              <a:gd name="T15" fmla="*/ 697 h 1123"/>
              <a:gd name="T16" fmla="*/ 55 w 987"/>
              <a:gd name="T17" fmla="*/ 715 h 1123"/>
              <a:gd name="T18" fmla="*/ 60 w 987"/>
              <a:gd name="T19" fmla="*/ 742 h 1123"/>
              <a:gd name="T20" fmla="*/ 51 w 987"/>
              <a:gd name="T21" fmla="*/ 789 h 1123"/>
              <a:gd name="T22" fmla="*/ 96 w 987"/>
              <a:gd name="T23" fmla="*/ 805 h 1123"/>
              <a:gd name="T24" fmla="*/ 131 w 987"/>
              <a:gd name="T25" fmla="*/ 794 h 1123"/>
              <a:gd name="T26" fmla="*/ 91 w 987"/>
              <a:gd name="T27" fmla="*/ 843 h 1123"/>
              <a:gd name="T28" fmla="*/ 59 w 987"/>
              <a:gd name="T29" fmla="*/ 848 h 1123"/>
              <a:gd name="T30" fmla="*/ 46 w 987"/>
              <a:gd name="T31" fmla="*/ 901 h 1123"/>
              <a:gd name="T32" fmla="*/ 0 w 987"/>
              <a:gd name="T33" fmla="*/ 991 h 1123"/>
              <a:gd name="T34" fmla="*/ 60 w 987"/>
              <a:gd name="T35" fmla="*/ 1039 h 1123"/>
              <a:gd name="T36" fmla="*/ 173 w 987"/>
              <a:gd name="T37" fmla="*/ 987 h 1123"/>
              <a:gd name="T38" fmla="*/ 220 w 987"/>
              <a:gd name="T39" fmla="*/ 965 h 1123"/>
              <a:gd name="T40" fmla="*/ 209 w 987"/>
              <a:gd name="T41" fmla="*/ 992 h 1123"/>
              <a:gd name="T42" fmla="*/ 232 w 987"/>
              <a:gd name="T43" fmla="*/ 1016 h 1123"/>
              <a:gd name="T44" fmla="*/ 287 w 987"/>
              <a:gd name="T45" fmla="*/ 1032 h 1123"/>
              <a:gd name="T46" fmla="*/ 328 w 987"/>
              <a:gd name="T47" fmla="*/ 1024 h 1123"/>
              <a:gd name="T48" fmla="*/ 315 w 987"/>
              <a:gd name="T49" fmla="*/ 1068 h 1123"/>
              <a:gd name="T50" fmla="*/ 354 w 987"/>
              <a:gd name="T51" fmla="*/ 1123 h 1123"/>
              <a:gd name="T52" fmla="*/ 516 w 987"/>
              <a:gd name="T53" fmla="*/ 1017 h 1123"/>
              <a:gd name="T54" fmla="*/ 671 w 987"/>
              <a:gd name="T55" fmla="*/ 830 h 1123"/>
              <a:gd name="T56" fmla="*/ 711 w 987"/>
              <a:gd name="T57" fmla="*/ 728 h 1123"/>
              <a:gd name="T58" fmla="*/ 784 w 987"/>
              <a:gd name="T59" fmla="*/ 664 h 1123"/>
              <a:gd name="T60" fmla="*/ 850 w 987"/>
              <a:gd name="T61" fmla="*/ 646 h 1123"/>
              <a:gd name="T62" fmla="*/ 874 w 987"/>
              <a:gd name="T63" fmla="*/ 569 h 1123"/>
              <a:gd name="T64" fmla="*/ 909 w 987"/>
              <a:gd name="T65" fmla="*/ 573 h 1123"/>
              <a:gd name="T66" fmla="*/ 942 w 987"/>
              <a:gd name="T67" fmla="*/ 587 h 1123"/>
              <a:gd name="T68" fmla="*/ 969 w 987"/>
              <a:gd name="T69" fmla="*/ 608 h 1123"/>
              <a:gd name="T70" fmla="*/ 960 w 987"/>
              <a:gd name="T71" fmla="*/ 554 h 1123"/>
              <a:gd name="T72" fmla="*/ 975 w 987"/>
              <a:gd name="T73" fmla="*/ 520 h 1123"/>
              <a:gd name="T74" fmla="*/ 959 w 987"/>
              <a:gd name="T75" fmla="*/ 436 h 1123"/>
              <a:gd name="T76" fmla="*/ 958 w 987"/>
              <a:gd name="T77" fmla="*/ 323 h 1123"/>
              <a:gd name="T78" fmla="*/ 917 w 987"/>
              <a:gd name="T79" fmla="*/ 244 h 1123"/>
              <a:gd name="T80" fmla="*/ 844 w 987"/>
              <a:gd name="T81" fmla="*/ 161 h 1123"/>
              <a:gd name="T82" fmla="*/ 836 w 987"/>
              <a:gd name="T83" fmla="*/ 43 h 1123"/>
              <a:gd name="T84" fmla="*/ 731 w 987"/>
              <a:gd name="T85" fmla="*/ 0 h 1123"/>
              <a:gd name="T86" fmla="*/ 656 w 987"/>
              <a:gd name="T87" fmla="*/ 33 h 1123"/>
              <a:gd name="T88" fmla="*/ 629 w 987"/>
              <a:gd name="T89" fmla="*/ 751 h 1123"/>
              <a:gd name="T90" fmla="*/ 612 w 987"/>
              <a:gd name="T91" fmla="*/ 807 h 1123"/>
              <a:gd name="T92" fmla="*/ 527 w 987"/>
              <a:gd name="T93" fmla="*/ 898 h 1123"/>
              <a:gd name="T94" fmla="*/ 540 w 987"/>
              <a:gd name="T95" fmla="*/ 861 h 1123"/>
              <a:gd name="T96" fmla="*/ 547 w 987"/>
              <a:gd name="T97" fmla="*/ 809 h 1123"/>
              <a:gd name="T98" fmla="*/ 523 w 987"/>
              <a:gd name="T99" fmla="*/ 827 h 1123"/>
              <a:gd name="T100" fmla="*/ 523 w 987"/>
              <a:gd name="T101" fmla="*/ 827 h 1123"/>
              <a:gd name="T102" fmla="*/ 478 w 987"/>
              <a:gd name="T103" fmla="*/ 952 h 1123"/>
              <a:gd name="T104" fmla="*/ 382 w 987"/>
              <a:gd name="T105" fmla="*/ 1034 h 1123"/>
              <a:gd name="T106" fmla="*/ 468 w 987"/>
              <a:gd name="T107" fmla="*/ 934 h 1123"/>
              <a:gd name="T108" fmla="*/ 71 w 987"/>
              <a:gd name="T109" fmla="*/ 940 h 1123"/>
              <a:gd name="T110" fmla="*/ 63 w 987"/>
              <a:gd name="T111" fmla="*/ 967 h 1123"/>
              <a:gd name="T112" fmla="*/ 64 w 987"/>
              <a:gd name="T113" fmla="*/ 922 h 1123"/>
              <a:gd name="T114" fmla="*/ 838 w 987"/>
              <a:gd name="T115" fmla="*/ 471 h 1123"/>
              <a:gd name="T116" fmla="*/ 839 w 987"/>
              <a:gd name="T117" fmla="*/ 498 h 1123"/>
              <a:gd name="T118" fmla="*/ 828 w 987"/>
              <a:gd name="T119" fmla="*/ 469 h 1123"/>
              <a:gd name="T120" fmla="*/ 828 w 987"/>
              <a:gd name="T121" fmla="*/ 426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87" h="1123">
                <a:moveTo>
                  <a:pt x="629" y="180"/>
                </a:moveTo>
                <a:lnTo>
                  <a:pt x="629" y="180"/>
                </a:lnTo>
                <a:lnTo>
                  <a:pt x="612" y="180"/>
                </a:lnTo>
                <a:lnTo>
                  <a:pt x="576" y="181"/>
                </a:lnTo>
                <a:lnTo>
                  <a:pt x="555" y="183"/>
                </a:lnTo>
                <a:lnTo>
                  <a:pt x="533" y="186"/>
                </a:lnTo>
                <a:lnTo>
                  <a:pt x="515" y="192"/>
                </a:lnTo>
                <a:lnTo>
                  <a:pt x="506" y="194"/>
                </a:lnTo>
                <a:lnTo>
                  <a:pt x="498" y="198"/>
                </a:lnTo>
                <a:lnTo>
                  <a:pt x="498" y="198"/>
                </a:lnTo>
                <a:lnTo>
                  <a:pt x="487" y="204"/>
                </a:lnTo>
                <a:lnTo>
                  <a:pt x="478" y="212"/>
                </a:lnTo>
                <a:lnTo>
                  <a:pt x="471" y="219"/>
                </a:lnTo>
                <a:lnTo>
                  <a:pt x="466" y="225"/>
                </a:lnTo>
                <a:lnTo>
                  <a:pt x="462" y="233"/>
                </a:lnTo>
                <a:lnTo>
                  <a:pt x="460" y="239"/>
                </a:lnTo>
                <a:lnTo>
                  <a:pt x="457" y="250"/>
                </a:lnTo>
                <a:lnTo>
                  <a:pt x="457" y="250"/>
                </a:lnTo>
                <a:lnTo>
                  <a:pt x="458" y="263"/>
                </a:lnTo>
                <a:lnTo>
                  <a:pt x="460" y="278"/>
                </a:lnTo>
                <a:lnTo>
                  <a:pt x="462" y="291"/>
                </a:lnTo>
                <a:lnTo>
                  <a:pt x="462" y="299"/>
                </a:lnTo>
                <a:lnTo>
                  <a:pt x="462" y="299"/>
                </a:lnTo>
                <a:lnTo>
                  <a:pt x="462" y="327"/>
                </a:lnTo>
                <a:lnTo>
                  <a:pt x="461" y="345"/>
                </a:lnTo>
                <a:lnTo>
                  <a:pt x="460" y="357"/>
                </a:lnTo>
                <a:lnTo>
                  <a:pt x="460" y="357"/>
                </a:lnTo>
                <a:lnTo>
                  <a:pt x="458" y="370"/>
                </a:lnTo>
                <a:lnTo>
                  <a:pt x="458" y="386"/>
                </a:lnTo>
                <a:lnTo>
                  <a:pt x="457" y="409"/>
                </a:lnTo>
                <a:lnTo>
                  <a:pt x="457" y="409"/>
                </a:lnTo>
                <a:lnTo>
                  <a:pt x="453" y="444"/>
                </a:lnTo>
                <a:lnTo>
                  <a:pt x="448" y="467"/>
                </a:lnTo>
                <a:lnTo>
                  <a:pt x="446" y="477"/>
                </a:lnTo>
                <a:lnTo>
                  <a:pt x="443" y="485"/>
                </a:lnTo>
                <a:lnTo>
                  <a:pt x="443" y="485"/>
                </a:lnTo>
                <a:lnTo>
                  <a:pt x="438" y="493"/>
                </a:lnTo>
                <a:lnTo>
                  <a:pt x="434" y="498"/>
                </a:lnTo>
                <a:lnTo>
                  <a:pt x="429" y="501"/>
                </a:lnTo>
                <a:lnTo>
                  <a:pt x="424" y="509"/>
                </a:lnTo>
                <a:lnTo>
                  <a:pt x="424" y="509"/>
                </a:lnTo>
                <a:lnTo>
                  <a:pt x="418" y="519"/>
                </a:lnTo>
                <a:lnTo>
                  <a:pt x="411" y="528"/>
                </a:lnTo>
                <a:lnTo>
                  <a:pt x="396" y="541"/>
                </a:lnTo>
                <a:lnTo>
                  <a:pt x="396" y="541"/>
                </a:lnTo>
                <a:lnTo>
                  <a:pt x="388" y="548"/>
                </a:lnTo>
                <a:lnTo>
                  <a:pt x="384" y="549"/>
                </a:lnTo>
                <a:lnTo>
                  <a:pt x="384" y="549"/>
                </a:lnTo>
                <a:lnTo>
                  <a:pt x="382" y="548"/>
                </a:lnTo>
                <a:lnTo>
                  <a:pt x="374" y="544"/>
                </a:lnTo>
                <a:lnTo>
                  <a:pt x="371" y="541"/>
                </a:lnTo>
                <a:lnTo>
                  <a:pt x="366" y="541"/>
                </a:lnTo>
                <a:lnTo>
                  <a:pt x="359" y="543"/>
                </a:lnTo>
                <a:lnTo>
                  <a:pt x="354" y="545"/>
                </a:lnTo>
                <a:lnTo>
                  <a:pt x="354" y="545"/>
                </a:lnTo>
                <a:lnTo>
                  <a:pt x="343" y="553"/>
                </a:lnTo>
                <a:lnTo>
                  <a:pt x="332" y="562"/>
                </a:lnTo>
                <a:lnTo>
                  <a:pt x="300" y="590"/>
                </a:lnTo>
                <a:lnTo>
                  <a:pt x="300" y="590"/>
                </a:lnTo>
                <a:lnTo>
                  <a:pt x="274" y="613"/>
                </a:lnTo>
                <a:lnTo>
                  <a:pt x="244" y="639"/>
                </a:lnTo>
                <a:lnTo>
                  <a:pt x="193" y="681"/>
                </a:lnTo>
                <a:lnTo>
                  <a:pt x="193" y="681"/>
                </a:lnTo>
                <a:lnTo>
                  <a:pt x="178" y="693"/>
                </a:lnTo>
                <a:lnTo>
                  <a:pt x="163" y="703"/>
                </a:lnTo>
                <a:lnTo>
                  <a:pt x="146" y="715"/>
                </a:lnTo>
                <a:lnTo>
                  <a:pt x="146" y="715"/>
                </a:lnTo>
                <a:lnTo>
                  <a:pt x="138" y="712"/>
                </a:lnTo>
                <a:lnTo>
                  <a:pt x="120" y="705"/>
                </a:lnTo>
                <a:lnTo>
                  <a:pt x="109" y="701"/>
                </a:lnTo>
                <a:lnTo>
                  <a:pt x="99" y="698"/>
                </a:lnTo>
                <a:lnTo>
                  <a:pt x="90" y="697"/>
                </a:lnTo>
                <a:lnTo>
                  <a:pt x="84" y="698"/>
                </a:lnTo>
                <a:lnTo>
                  <a:pt x="84" y="698"/>
                </a:lnTo>
                <a:lnTo>
                  <a:pt x="68" y="705"/>
                </a:lnTo>
                <a:lnTo>
                  <a:pt x="64" y="707"/>
                </a:lnTo>
                <a:lnTo>
                  <a:pt x="64" y="707"/>
                </a:lnTo>
                <a:lnTo>
                  <a:pt x="61" y="708"/>
                </a:lnTo>
                <a:lnTo>
                  <a:pt x="58" y="712"/>
                </a:lnTo>
                <a:lnTo>
                  <a:pt x="58" y="712"/>
                </a:lnTo>
                <a:lnTo>
                  <a:pt x="55" y="715"/>
                </a:lnTo>
                <a:lnTo>
                  <a:pt x="54" y="721"/>
                </a:lnTo>
                <a:lnTo>
                  <a:pt x="54" y="721"/>
                </a:lnTo>
                <a:lnTo>
                  <a:pt x="54" y="726"/>
                </a:lnTo>
                <a:lnTo>
                  <a:pt x="54" y="730"/>
                </a:lnTo>
                <a:lnTo>
                  <a:pt x="55" y="735"/>
                </a:lnTo>
                <a:lnTo>
                  <a:pt x="59" y="740"/>
                </a:lnTo>
                <a:lnTo>
                  <a:pt x="59" y="740"/>
                </a:lnTo>
                <a:lnTo>
                  <a:pt x="60" y="741"/>
                </a:lnTo>
                <a:lnTo>
                  <a:pt x="60" y="742"/>
                </a:lnTo>
                <a:lnTo>
                  <a:pt x="58" y="746"/>
                </a:lnTo>
                <a:lnTo>
                  <a:pt x="50" y="752"/>
                </a:lnTo>
                <a:lnTo>
                  <a:pt x="45" y="757"/>
                </a:lnTo>
                <a:lnTo>
                  <a:pt x="41" y="761"/>
                </a:lnTo>
                <a:lnTo>
                  <a:pt x="39" y="765"/>
                </a:lnTo>
                <a:lnTo>
                  <a:pt x="39" y="770"/>
                </a:lnTo>
                <a:lnTo>
                  <a:pt x="39" y="770"/>
                </a:lnTo>
                <a:lnTo>
                  <a:pt x="44" y="779"/>
                </a:lnTo>
                <a:lnTo>
                  <a:pt x="51" y="789"/>
                </a:lnTo>
                <a:lnTo>
                  <a:pt x="59" y="797"/>
                </a:lnTo>
                <a:lnTo>
                  <a:pt x="66" y="805"/>
                </a:lnTo>
                <a:lnTo>
                  <a:pt x="66" y="805"/>
                </a:lnTo>
                <a:lnTo>
                  <a:pt x="70" y="806"/>
                </a:lnTo>
                <a:lnTo>
                  <a:pt x="75" y="807"/>
                </a:lnTo>
                <a:lnTo>
                  <a:pt x="83" y="807"/>
                </a:lnTo>
                <a:lnTo>
                  <a:pt x="93" y="806"/>
                </a:lnTo>
                <a:lnTo>
                  <a:pt x="93" y="806"/>
                </a:lnTo>
                <a:lnTo>
                  <a:pt x="96" y="805"/>
                </a:lnTo>
                <a:lnTo>
                  <a:pt x="104" y="804"/>
                </a:lnTo>
                <a:lnTo>
                  <a:pt x="104" y="804"/>
                </a:lnTo>
                <a:lnTo>
                  <a:pt x="108" y="804"/>
                </a:lnTo>
                <a:lnTo>
                  <a:pt x="109" y="804"/>
                </a:lnTo>
                <a:lnTo>
                  <a:pt x="111" y="804"/>
                </a:lnTo>
                <a:lnTo>
                  <a:pt x="119" y="800"/>
                </a:lnTo>
                <a:lnTo>
                  <a:pt x="119" y="800"/>
                </a:lnTo>
                <a:lnTo>
                  <a:pt x="129" y="794"/>
                </a:lnTo>
                <a:lnTo>
                  <a:pt x="131" y="794"/>
                </a:lnTo>
                <a:lnTo>
                  <a:pt x="131" y="794"/>
                </a:lnTo>
                <a:lnTo>
                  <a:pt x="131" y="794"/>
                </a:lnTo>
                <a:lnTo>
                  <a:pt x="129" y="802"/>
                </a:lnTo>
                <a:lnTo>
                  <a:pt x="125" y="809"/>
                </a:lnTo>
                <a:lnTo>
                  <a:pt x="121" y="815"/>
                </a:lnTo>
                <a:lnTo>
                  <a:pt x="121" y="815"/>
                </a:lnTo>
                <a:lnTo>
                  <a:pt x="114" y="821"/>
                </a:lnTo>
                <a:lnTo>
                  <a:pt x="105" y="830"/>
                </a:lnTo>
                <a:lnTo>
                  <a:pt x="91" y="843"/>
                </a:lnTo>
                <a:lnTo>
                  <a:pt x="91" y="843"/>
                </a:lnTo>
                <a:lnTo>
                  <a:pt x="88" y="845"/>
                </a:lnTo>
                <a:lnTo>
                  <a:pt x="85" y="849"/>
                </a:lnTo>
                <a:lnTo>
                  <a:pt x="83" y="854"/>
                </a:lnTo>
                <a:lnTo>
                  <a:pt x="83" y="854"/>
                </a:lnTo>
                <a:lnTo>
                  <a:pt x="73" y="849"/>
                </a:lnTo>
                <a:lnTo>
                  <a:pt x="65" y="846"/>
                </a:lnTo>
                <a:lnTo>
                  <a:pt x="61" y="846"/>
                </a:lnTo>
                <a:lnTo>
                  <a:pt x="59" y="848"/>
                </a:lnTo>
                <a:lnTo>
                  <a:pt x="59" y="848"/>
                </a:lnTo>
                <a:lnTo>
                  <a:pt x="40" y="859"/>
                </a:lnTo>
                <a:lnTo>
                  <a:pt x="31" y="865"/>
                </a:lnTo>
                <a:lnTo>
                  <a:pt x="27" y="869"/>
                </a:lnTo>
                <a:lnTo>
                  <a:pt x="27" y="869"/>
                </a:lnTo>
                <a:lnTo>
                  <a:pt x="30" y="879"/>
                </a:lnTo>
                <a:lnTo>
                  <a:pt x="53" y="894"/>
                </a:lnTo>
                <a:lnTo>
                  <a:pt x="53" y="894"/>
                </a:lnTo>
                <a:lnTo>
                  <a:pt x="46" y="901"/>
                </a:lnTo>
                <a:lnTo>
                  <a:pt x="31" y="919"/>
                </a:lnTo>
                <a:lnTo>
                  <a:pt x="22" y="930"/>
                </a:lnTo>
                <a:lnTo>
                  <a:pt x="14" y="943"/>
                </a:lnTo>
                <a:lnTo>
                  <a:pt x="7" y="957"/>
                </a:lnTo>
                <a:lnTo>
                  <a:pt x="2" y="970"/>
                </a:lnTo>
                <a:lnTo>
                  <a:pt x="2" y="970"/>
                </a:lnTo>
                <a:lnTo>
                  <a:pt x="0" y="978"/>
                </a:lnTo>
                <a:lnTo>
                  <a:pt x="0" y="984"/>
                </a:lnTo>
                <a:lnTo>
                  <a:pt x="0" y="991"/>
                </a:lnTo>
                <a:lnTo>
                  <a:pt x="1" y="997"/>
                </a:lnTo>
                <a:lnTo>
                  <a:pt x="6" y="1008"/>
                </a:lnTo>
                <a:lnTo>
                  <a:pt x="12" y="1017"/>
                </a:lnTo>
                <a:lnTo>
                  <a:pt x="21" y="1026"/>
                </a:lnTo>
                <a:lnTo>
                  <a:pt x="31" y="1032"/>
                </a:lnTo>
                <a:lnTo>
                  <a:pt x="42" y="1037"/>
                </a:lnTo>
                <a:lnTo>
                  <a:pt x="54" y="1039"/>
                </a:lnTo>
                <a:lnTo>
                  <a:pt x="54" y="1039"/>
                </a:lnTo>
                <a:lnTo>
                  <a:pt x="60" y="1039"/>
                </a:lnTo>
                <a:lnTo>
                  <a:pt x="65" y="1039"/>
                </a:lnTo>
                <a:lnTo>
                  <a:pt x="79" y="1037"/>
                </a:lnTo>
                <a:lnTo>
                  <a:pt x="93" y="1032"/>
                </a:lnTo>
                <a:lnTo>
                  <a:pt x="105" y="1026"/>
                </a:lnTo>
                <a:lnTo>
                  <a:pt x="130" y="1013"/>
                </a:lnTo>
                <a:lnTo>
                  <a:pt x="149" y="1002"/>
                </a:lnTo>
                <a:lnTo>
                  <a:pt x="149" y="1002"/>
                </a:lnTo>
                <a:lnTo>
                  <a:pt x="163" y="994"/>
                </a:lnTo>
                <a:lnTo>
                  <a:pt x="173" y="987"/>
                </a:lnTo>
                <a:lnTo>
                  <a:pt x="181" y="980"/>
                </a:lnTo>
                <a:lnTo>
                  <a:pt x="185" y="978"/>
                </a:lnTo>
                <a:lnTo>
                  <a:pt x="189" y="977"/>
                </a:lnTo>
                <a:lnTo>
                  <a:pt x="189" y="977"/>
                </a:lnTo>
                <a:lnTo>
                  <a:pt x="198" y="975"/>
                </a:lnTo>
                <a:lnTo>
                  <a:pt x="205" y="973"/>
                </a:lnTo>
                <a:lnTo>
                  <a:pt x="214" y="970"/>
                </a:lnTo>
                <a:lnTo>
                  <a:pt x="214" y="970"/>
                </a:lnTo>
                <a:lnTo>
                  <a:pt x="220" y="965"/>
                </a:lnTo>
                <a:lnTo>
                  <a:pt x="223" y="964"/>
                </a:lnTo>
                <a:lnTo>
                  <a:pt x="224" y="964"/>
                </a:lnTo>
                <a:lnTo>
                  <a:pt x="224" y="967"/>
                </a:lnTo>
                <a:lnTo>
                  <a:pt x="223" y="970"/>
                </a:lnTo>
                <a:lnTo>
                  <a:pt x="223" y="970"/>
                </a:lnTo>
                <a:lnTo>
                  <a:pt x="220" y="975"/>
                </a:lnTo>
                <a:lnTo>
                  <a:pt x="217" y="980"/>
                </a:lnTo>
                <a:lnTo>
                  <a:pt x="212" y="988"/>
                </a:lnTo>
                <a:lnTo>
                  <a:pt x="209" y="992"/>
                </a:lnTo>
                <a:lnTo>
                  <a:pt x="209" y="994"/>
                </a:lnTo>
                <a:lnTo>
                  <a:pt x="212" y="997"/>
                </a:lnTo>
                <a:lnTo>
                  <a:pt x="215" y="1001"/>
                </a:lnTo>
                <a:lnTo>
                  <a:pt x="215" y="1001"/>
                </a:lnTo>
                <a:lnTo>
                  <a:pt x="224" y="1007"/>
                </a:lnTo>
                <a:lnTo>
                  <a:pt x="229" y="1011"/>
                </a:lnTo>
                <a:lnTo>
                  <a:pt x="230" y="1013"/>
                </a:lnTo>
                <a:lnTo>
                  <a:pt x="232" y="1016"/>
                </a:lnTo>
                <a:lnTo>
                  <a:pt x="232" y="1016"/>
                </a:lnTo>
                <a:lnTo>
                  <a:pt x="233" y="1019"/>
                </a:lnTo>
                <a:lnTo>
                  <a:pt x="233" y="1023"/>
                </a:lnTo>
                <a:lnTo>
                  <a:pt x="234" y="1027"/>
                </a:lnTo>
                <a:lnTo>
                  <a:pt x="238" y="1028"/>
                </a:lnTo>
                <a:lnTo>
                  <a:pt x="238" y="1028"/>
                </a:lnTo>
                <a:lnTo>
                  <a:pt x="259" y="1031"/>
                </a:lnTo>
                <a:lnTo>
                  <a:pt x="274" y="1032"/>
                </a:lnTo>
                <a:lnTo>
                  <a:pt x="287" y="1032"/>
                </a:lnTo>
                <a:lnTo>
                  <a:pt x="287" y="1032"/>
                </a:lnTo>
                <a:lnTo>
                  <a:pt x="295" y="1032"/>
                </a:lnTo>
                <a:lnTo>
                  <a:pt x="303" y="1033"/>
                </a:lnTo>
                <a:lnTo>
                  <a:pt x="309" y="1034"/>
                </a:lnTo>
                <a:lnTo>
                  <a:pt x="315" y="1034"/>
                </a:lnTo>
                <a:lnTo>
                  <a:pt x="315" y="1034"/>
                </a:lnTo>
                <a:lnTo>
                  <a:pt x="319" y="1033"/>
                </a:lnTo>
                <a:lnTo>
                  <a:pt x="323" y="1029"/>
                </a:lnTo>
                <a:lnTo>
                  <a:pt x="328" y="1024"/>
                </a:lnTo>
                <a:lnTo>
                  <a:pt x="328" y="1024"/>
                </a:lnTo>
                <a:lnTo>
                  <a:pt x="349" y="992"/>
                </a:lnTo>
                <a:lnTo>
                  <a:pt x="369" y="963"/>
                </a:lnTo>
                <a:lnTo>
                  <a:pt x="369" y="963"/>
                </a:lnTo>
                <a:lnTo>
                  <a:pt x="361" y="975"/>
                </a:lnTo>
                <a:lnTo>
                  <a:pt x="343" y="1007"/>
                </a:lnTo>
                <a:lnTo>
                  <a:pt x="333" y="1026"/>
                </a:lnTo>
                <a:lnTo>
                  <a:pt x="324" y="1044"/>
                </a:lnTo>
                <a:lnTo>
                  <a:pt x="317" y="1061"/>
                </a:lnTo>
                <a:lnTo>
                  <a:pt x="315" y="1068"/>
                </a:lnTo>
                <a:lnTo>
                  <a:pt x="314" y="1075"/>
                </a:lnTo>
                <a:lnTo>
                  <a:pt x="314" y="1075"/>
                </a:lnTo>
                <a:lnTo>
                  <a:pt x="313" y="1086"/>
                </a:lnTo>
                <a:lnTo>
                  <a:pt x="315" y="1096"/>
                </a:lnTo>
                <a:lnTo>
                  <a:pt x="319" y="1105"/>
                </a:lnTo>
                <a:lnTo>
                  <a:pt x="326" y="1112"/>
                </a:lnTo>
                <a:lnTo>
                  <a:pt x="333" y="1118"/>
                </a:lnTo>
                <a:lnTo>
                  <a:pt x="343" y="1122"/>
                </a:lnTo>
                <a:lnTo>
                  <a:pt x="354" y="1123"/>
                </a:lnTo>
                <a:lnTo>
                  <a:pt x="367" y="1122"/>
                </a:lnTo>
                <a:lnTo>
                  <a:pt x="367" y="1122"/>
                </a:lnTo>
                <a:lnTo>
                  <a:pt x="374" y="1121"/>
                </a:lnTo>
                <a:lnTo>
                  <a:pt x="384" y="1116"/>
                </a:lnTo>
                <a:lnTo>
                  <a:pt x="397" y="1110"/>
                </a:lnTo>
                <a:lnTo>
                  <a:pt x="411" y="1101"/>
                </a:lnTo>
                <a:lnTo>
                  <a:pt x="443" y="1078"/>
                </a:lnTo>
                <a:lnTo>
                  <a:pt x="480" y="1049"/>
                </a:lnTo>
                <a:lnTo>
                  <a:pt x="516" y="1017"/>
                </a:lnTo>
                <a:lnTo>
                  <a:pt x="553" y="982"/>
                </a:lnTo>
                <a:lnTo>
                  <a:pt x="570" y="964"/>
                </a:lnTo>
                <a:lnTo>
                  <a:pt x="586" y="947"/>
                </a:lnTo>
                <a:lnTo>
                  <a:pt x="602" y="928"/>
                </a:lnTo>
                <a:lnTo>
                  <a:pt x="615" y="912"/>
                </a:lnTo>
                <a:lnTo>
                  <a:pt x="615" y="912"/>
                </a:lnTo>
                <a:lnTo>
                  <a:pt x="639" y="879"/>
                </a:lnTo>
                <a:lnTo>
                  <a:pt x="656" y="853"/>
                </a:lnTo>
                <a:lnTo>
                  <a:pt x="671" y="830"/>
                </a:lnTo>
                <a:lnTo>
                  <a:pt x="682" y="812"/>
                </a:lnTo>
                <a:lnTo>
                  <a:pt x="690" y="796"/>
                </a:lnTo>
                <a:lnTo>
                  <a:pt x="696" y="784"/>
                </a:lnTo>
                <a:lnTo>
                  <a:pt x="700" y="772"/>
                </a:lnTo>
                <a:lnTo>
                  <a:pt x="704" y="762"/>
                </a:lnTo>
                <a:lnTo>
                  <a:pt x="704" y="762"/>
                </a:lnTo>
                <a:lnTo>
                  <a:pt x="710" y="736"/>
                </a:lnTo>
                <a:lnTo>
                  <a:pt x="711" y="728"/>
                </a:lnTo>
                <a:lnTo>
                  <a:pt x="711" y="728"/>
                </a:lnTo>
                <a:lnTo>
                  <a:pt x="730" y="712"/>
                </a:lnTo>
                <a:lnTo>
                  <a:pt x="745" y="700"/>
                </a:lnTo>
                <a:lnTo>
                  <a:pt x="753" y="691"/>
                </a:lnTo>
                <a:lnTo>
                  <a:pt x="753" y="691"/>
                </a:lnTo>
                <a:lnTo>
                  <a:pt x="760" y="678"/>
                </a:lnTo>
                <a:lnTo>
                  <a:pt x="766" y="671"/>
                </a:lnTo>
                <a:lnTo>
                  <a:pt x="769" y="662"/>
                </a:lnTo>
                <a:lnTo>
                  <a:pt x="769" y="662"/>
                </a:lnTo>
                <a:lnTo>
                  <a:pt x="784" y="664"/>
                </a:lnTo>
                <a:lnTo>
                  <a:pt x="796" y="667"/>
                </a:lnTo>
                <a:lnTo>
                  <a:pt x="806" y="668"/>
                </a:lnTo>
                <a:lnTo>
                  <a:pt x="806" y="668"/>
                </a:lnTo>
                <a:lnTo>
                  <a:pt x="811" y="667"/>
                </a:lnTo>
                <a:lnTo>
                  <a:pt x="816" y="666"/>
                </a:lnTo>
                <a:lnTo>
                  <a:pt x="826" y="662"/>
                </a:lnTo>
                <a:lnTo>
                  <a:pt x="845" y="649"/>
                </a:lnTo>
                <a:lnTo>
                  <a:pt x="845" y="649"/>
                </a:lnTo>
                <a:lnTo>
                  <a:pt x="850" y="646"/>
                </a:lnTo>
                <a:lnTo>
                  <a:pt x="855" y="641"/>
                </a:lnTo>
                <a:lnTo>
                  <a:pt x="864" y="628"/>
                </a:lnTo>
                <a:lnTo>
                  <a:pt x="870" y="615"/>
                </a:lnTo>
                <a:lnTo>
                  <a:pt x="873" y="609"/>
                </a:lnTo>
                <a:lnTo>
                  <a:pt x="873" y="605"/>
                </a:lnTo>
                <a:lnTo>
                  <a:pt x="873" y="605"/>
                </a:lnTo>
                <a:lnTo>
                  <a:pt x="870" y="588"/>
                </a:lnTo>
                <a:lnTo>
                  <a:pt x="868" y="578"/>
                </a:lnTo>
                <a:lnTo>
                  <a:pt x="874" y="569"/>
                </a:lnTo>
                <a:lnTo>
                  <a:pt x="874" y="569"/>
                </a:lnTo>
                <a:lnTo>
                  <a:pt x="875" y="570"/>
                </a:lnTo>
                <a:lnTo>
                  <a:pt x="879" y="573"/>
                </a:lnTo>
                <a:lnTo>
                  <a:pt x="885" y="577"/>
                </a:lnTo>
                <a:lnTo>
                  <a:pt x="889" y="577"/>
                </a:lnTo>
                <a:lnTo>
                  <a:pt x="895" y="577"/>
                </a:lnTo>
                <a:lnTo>
                  <a:pt x="895" y="577"/>
                </a:lnTo>
                <a:lnTo>
                  <a:pt x="904" y="575"/>
                </a:lnTo>
                <a:lnTo>
                  <a:pt x="909" y="573"/>
                </a:lnTo>
                <a:lnTo>
                  <a:pt x="912" y="572"/>
                </a:lnTo>
                <a:lnTo>
                  <a:pt x="914" y="569"/>
                </a:lnTo>
                <a:lnTo>
                  <a:pt x="914" y="569"/>
                </a:lnTo>
                <a:lnTo>
                  <a:pt x="924" y="559"/>
                </a:lnTo>
                <a:lnTo>
                  <a:pt x="928" y="554"/>
                </a:lnTo>
                <a:lnTo>
                  <a:pt x="928" y="554"/>
                </a:lnTo>
                <a:lnTo>
                  <a:pt x="939" y="578"/>
                </a:lnTo>
                <a:lnTo>
                  <a:pt x="939" y="578"/>
                </a:lnTo>
                <a:lnTo>
                  <a:pt x="942" y="587"/>
                </a:lnTo>
                <a:lnTo>
                  <a:pt x="944" y="598"/>
                </a:lnTo>
                <a:lnTo>
                  <a:pt x="945" y="604"/>
                </a:lnTo>
                <a:lnTo>
                  <a:pt x="948" y="609"/>
                </a:lnTo>
                <a:lnTo>
                  <a:pt x="950" y="613"/>
                </a:lnTo>
                <a:lnTo>
                  <a:pt x="954" y="614"/>
                </a:lnTo>
                <a:lnTo>
                  <a:pt x="954" y="614"/>
                </a:lnTo>
                <a:lnTo>
                  <a:pt x="960" y="614"/>
                </a:lnTo>
                <a:lnTo>
                  <a:pt x="965" y="612"/>
                </a:lnTo>
                <a:lnTo>
                  <a:pt x="969" y="608"/>
                </a:lnTo>
                <a:lnTo>
                  <a:pt x="970" y="604"/>
                </a:lnTo>
                <a:lnTo>
                  <a:pt x="970" y="604"/>
                </a:lnTo>
                <a:lnTo>
                  <a:pt x="969" y="599"/>
                </a:lnTo>
                <a:lnTo>
                  <a:pt x="967" y="593"/>
                </a:lnTo>
                <a:lnTo>
                  <a:pt x="964" y="585"/>
                </a:lnTo>
                <a:lnTo>
                  <a:pt x="963" y="575"/>
                </a:lnTo>
                <a:lnTo>
                  <a:pt x="963" y="575"/>
                </a:lnTo>
                <a:lnTo>
                  <a:pt x="963" y="564"/>
                </a:lnTo>
                <a:lnTo>
                  <a:pt x="960" y="554"/>
                </a:lnTo>
                <a:lnTo>
                  <a:pt x="957" y="543"/>
                </a:lnTo>
                <a:lnTo>
                  <a:pt x="957" y="543"/>
                </a:lnTo>
                <a:lnTo>
                  <a:pt x="964" y="529"/>
                </a:lnTo>
                <a:lnTo>
                  <a:pt x="964" y="529"/>
                </a:lnTo>
                <a:lnTo>
                  <a:pt x="965" y="528"/>
                </a:lnTo>
                <a:lnTo>
                  <a:pt x="968" y="526"/>
                </a:lnTo>
                <a:lnTo>
                  <a:pt x="972" y="524"/>
                </a:lnTo>
                <a:lnTo>
                  <a:pt x="975" y="520"/>
                </a:lnTo>
                <a:lnTo>
                  <a:pt x="975" y="520"/>
                </a:lnTo>
                <a:lnTo>
                  <a:pt x="983" y="506"/>
                </a:lnTo>
                <a:lnTo>
                  <a:pt x="985" y="500"/>
                </a:lnTo>
                <a:lnTo>
                  <a:pt x="987" y="494"/>
                </a:lnTo>
                <a:lnTo>
                  <a:pt x="987" y="494"/>
                </a:lnTo>
                <a:lnTo>
                  <a:pt x="983" y="484"/>
                </a:lnTo>
                <a:lnTo>
                  <a:pt x="977" y="470"/>
                </a:lnTo>
                <a:lnTo>
                  <a:pt x="965" y="450"/>
                </a:lnTo>
                <a:lnTo>
                  <a:pt x="965" y="450"/>
                </a:lnTo>
                <a:lnTo>
                  <a:pt x="959" y="436"/>
                </a:lnTo>
                <a:lnTo>
                  <a:pt x="954" y="429"/>
                </a:lnTo>
                <a:lnTo>
                  <a:pt x="952" y="421"/>
                </a:lnTo>
                <a:lnTo>
                  <a:pt x="952" y="421"/>
                </a:lnTo>
                <a:lnTo>
                  <a:pt x="952" y="411"/>
                </a:lnTo>
                <a:lnTo>
                  <a:pt x="952" y="396"/>
                </a:lnTo>
                <a:lnTo>
                  <a:pt x="954" y="366"/>
                </a:lnTo>
                <a:lnTo>
                  <a:pt x="954" y="366"/>
                </a:lnTo>
                <a:lnTo>
                  <a:pt x="957" y="337"/>
                </a:lnTo>
                <a:lnTo>
                  <a:pt x="958" y="323"/>
                </a:lnTo>
                <a:lnTo>
                  <a:pt x="957" y="312"/>
                </a:lnTo>
                <a:lnTo>
                  <a:pt x="957" y="312"/>
                </a:lnTo>
                <a:lnTo>
                  <a:pt x="953" y="298"/>
                </a:lnTo>
                <a:lnTo>
                  <a:pt x="945" y="278"/>
                </a:lnTo>
                <a:lnTo>
                  <a:pt x="937" y="260"/>
                </a:lnTo>
                <a:lnTo>
                  <a:pt x="932" y="250"/>
                </a:lnTo>
                <a:lnTo>
                  <a:pt x="932" y="250"/>
                </a:lnTo>
                <a:lnTo>
                  <a:pt x="927" y="248"/>
                </a:lnTo>
                <a:lnTo>
                  <a:pt x="917" y="244"/>
                </a:lnTo>
                <a:lnTo>
                  <a:pt x="890" y="234"/>
                </a:lnTo>
                <a:lnTo>
                  <a:pt x="849" y="220"/>
                </a:lnTo>
                <a:lnTo>
                  <a:pt x="849" y="220"/>
                </a:lnTo>
                <a:lnTo>
                  <a:pt x="833" y="218"/>
                </a:lnTo>
                <a:lnTo>
                  <a:pt x="826" y="218"/>
                </a:lnTo>
                <a:lnTo>
                  <a:pt x="826" y="218"/>
                </a:lnTo>
                <a:lnTo>
                  <a:pt x="829" y="209"/>
                </a:lnTo>
                <a:lnTo>
                  <a:pt x="836" y="189"/>
                </a:lnTo>
                <a:lnTo>
                  <a:pt x="844" y="161"/>
                </a:lnTo>
                <a:lnTo>
                  <a:pt x="846" y="146"/>
                </a:lnTo>
                <a:lnTo>
                  <a:pt x="848" y="134"/>
                </a:lnTo>
                <a:lnTo>
                  <a:pt x="848" y="134"/>
                </a:lnTo>
                <a:lnTo>
                  <a:pt x="849" y="107"/>
                </a:lnTo>
                <a:lnTo>
                  <a:pt x="848" y="94"/>
                </a:lnTo>
                <a:lnTo>
                  <a:pt x="846" y="80"/>
                </a:lnTo>
                <a:lnTo>
                  <a:pt x="844" y="67"/>
                </a:lnTo>
                <a:lnTo>
                  <a:pt x="840" y="55"/>
                </a:lnTo>
                <a:lnTo>
                  <a:pt x="836" y="43"/>
                </a:lnTo>
                <a:lnTo>
                  <a:pt x="830" y="33"/>
                </a:lnTo>
                <a:lnTo>
                  <a:pt x="830" y="33"/>
                </a:lnTo>
                <a:lnTo>
                  <a:pt x="823" y="25"/>
                </a:lnTo>
                <a:lnTo>
                  <a:pt x="811" y="17"/>
                </a:lnTo>
                <a:lnTo>
                  <a:pt x="800" y="11"/>
                </a:lnTo>
                <a:lnTo>
                  <a:pt x="785" y="5"/>
                </a:lnTo>
                <a:lnTo>
                  <a:pt x="769" y="2"/>
                </a:lnTo>
                <a:lnTo>
                  <a:pt x="751" y="0"/>
                </a:lnTo>
                <a:lnTo>
                  <a:pt x="731" y="0"/>
                </a:lnTo>
                <a:lnTo>
                  <a:pt x="711" y="2"/>
                </a:lnTo>
                <a:lnTo>
                  <a:pt x="711" y="2"/>
                </a:lnTo>
                <a:lnTo>
                  <a:pt x="701" y="5"/>
                </a:lnTo>
                <a:lnTo>
                  <a:pt x="691" y="7"/>
                </a:lnTo>
                <a:lnTo>
                  <a:pt x="682" y="12"/>
                </a:lnTo>
                <a:lnTo>
                  <a:pt x="675" y="16"/>
                </a:lnTo>
                <a:lnTo>
                  <a:pt x="669" y="22"/>
                </a:lnTo>
                <a:lnTo>
                  <a:pt x="662" y="27"/>
                </a:lnTo>
                <a:lnTo>
                  <a:pt x="656" y="33"/>
                </a:lnTo>
                <a:lnTo>
                  <a:pt x="652" y="41"/>
                </a:lnTo>
                <a:lnTo>
                  <a:pt x="644" y="55"/>
                </a:lnTo>
                <a:lnTo>
                  <a:pt x="639" y="69"/>
                </a:lnTo>
                <a:lnTo>
                  <a:pt x="635" y="81"/>
                </a:lnTo>
                <a:lnTo>
                  <a:pt x="634" y="94"/>
                </a:lnTo>
                <a:lnTo>
                  <a:pt x="634" y="94"/>
                </a:lnTo>
                <a:lnTo>
                  <a:pt x="629" y="180"/>
                </a:lnTo>
                <a:lnTo>
                  <a:pt x="629" y="180"/>
                </a:lnTo>
                <a:close/>
                <a:moveTo>
                  <a:pt x="629" y="751"/>
                </a:moveTo>
                <a:lnTo>
                  <a:pt x="629" y="751"/>
                </a:lnTo>
                <a:lnTo>
                  <a:pt x="631" y="751"/>
                </a:lnTo>
                <a:lnTo>
                  <a:pt x="634" y="751"/>
                </a:lnTo>
                <a:lnTo>
                  <a:pt x="635" y="753"/>
                </a:lnTo>
                <a:lnTo>
                  <a:pt x="635" y="756"/>
                </a:lnTo>
                <a:lnTo>
                  <a:pt x="634" y="766"/>
                </a:lnTo>
                <a:lnTo>
                  <a:pt x="629" y="777"/>
                </a:lnTo>
                <a:lnTo>
                  <a:pt x="621" y="792"/>
                </a:lnTo>
                <a:lnTo>
                  <a:pt x="612" y="807"/>
                </a:lnTo>
                <a:lnTo>
                  <a:pt x="600" y="824"/>
                </a:lnTo>
                <a:lnTo>
                  <a:pt x="587" y="839"/>
                </a:lnTo>
                <a:lnTo>
                  <a:pt x="587" y="839"/>
                </a:lnTo>
                <a:lnTo>
                  <a:pt x="562" y="864"/>
                </a:lnTo>
                <a:lnTo>
                  <a:pt x="545" y="884"/>
                </a:lnTo>
                <a:lnTo>
                  <a:pt x="532" y="900"/>
                </a:lnTo>
                <a:lnTo>
                  <a:pt x="532" y="900"/>
                </a:lnTo>
                <a:lnTo>
                  <a:pt x="530" y="899"/>
                </a:lnTo>
                <a:lnTo>
                  <a:pt x="527" y="898"/>
                </a:lnTo>
                <a:lnTo>
                  <a:pt x="525" y="895"/>
                </a:lnTo>
                <a:lnTo>
                  <a:pt x="523" y="893"/>
                </a:lnTo>
                <a:lnTo>
                  <a:pt x="523" y="888"/>
                </a:lnTo>
                <a:lnTo>
                  <a:pt x="526" y="883"/>
                </a:lnTo>
                <a:lnTo>
                  <a:pt x="531" y="876"/>
                </a:lnTo>
                <a:lnTo>
                  <a:pt x="531" y="876"/>
                </a:lnTo>
                <a:lnTo>
                  <a:pt x="536" y="870"/>
                </a:lnTo>
                <a:lnTo>
                  <a:pt x="540" y="865"/>
                </a:lnTo>
                <a:lnTo>
                  <a:pt x="540" y="861"/>
                </a:lnTo>
                <a:lnTo>
                  <a:pt x="538" y="858"/>
                </a:lnTo>
                <a:lnTo>
                  <a:pt x="535" y="850"/>
                </a:lnTo>
                <a:lnTo>
                  <a:pt x="532" y="844"/>
                </a:lnTo>
                <a:lnTo>
                  <a:pt x="530" y="836"/>
                </a:lnTo>
                <a:lnTo>
                  <a:pt x="530" y="836"/>
                </a:lnTo>
                <a:lnTo>
                  <a:pt x="528" y="829"/>
                </a:lnTo>
                <a:lnTo>
                  <a:pt x="527" y="825"/>
                </a:lnTo>
                <a:lnTo>
                  <a:pt x="527" y="825"/>
                </a:lnTo>
                <a:lnTo>
                  <a:pt x="547" y="809"/>
                </a:lnTo>
                <a:lnTo>
                  <a:pt x="578" y="785"/>
                </a:lnTo>
                <a:lnTo>
                  <a:pt x="610" y="762"/>
                </a:lnTo>
                <a:lnTo>
                  <a:pt x="621" y="755"/>
                </a:lnTo>
                <a:lnTo>
                  <a:pt x="629" y="751"/>
                </a:lnTo>
                <a:lnTo>
                  <a:pt x="629" y="751"/>
                </a:lnTo>
                <a:close/>
                <a:moveTo>
                  <a:pt x="527" y="825"/>
                </a:moveTo>
                <a:lnTo>
                  <a:pt x="527" y="825"/>
                </a:lnTo>
                <a:lnTo>
                  <a:pt x="523" y="827"/>
                </a:lnTo>
                <a:lnTo>
                  <a:pt x="523" y="827"/>
                </a:lnTo>
                <a:lnTo>
                  <a:pt x="525" y="825"/>
                </a:lnTo>
                <a:lnTo>
                  <a:pt x="526" y="824"/>
                </a:lnTo>
                <a:lnTo>
                  <a:pt x="527" y="825"/>
                </a:lnTo>
                <a:lnTo>
                  <a:pt x="527" y="825"/>
                </a:lnTo>
                <a:close/>
                <a:moveTo>
                  <a:pt x="523" y="827"/>
                </a:moveTo>
                <a:lnTo>
                  <a:pt x="523" y="827"/>
                </a:lnTo>
                <a:lnTo>
                  <a:pt x="523" y="827"/>
                </a:lnTo>
                <a:lnTo>
                  <a:pt x="523" y="827"/>
                </a:lnTo>
                <a:lnTo>
                  <a:pt x="523" y="827"/>
                </a:lnTo>
                <a:lnTo>
                  <a:pt x="523" y="827"/>
                </a:lnTo>
                <a:close/>
                <a:moveTo>
                  <a:pt x="468" y="934"/>
                </a:moveTo>
                <a:lnTo>
                  <a:pt x="468" y="934"/>
                </a:lnTo>
                <a:lnTo>
                  <a:pt x="467" y="939"/>
                </a:lnTo>
                <a:lnTo>
                  <a:pt x="468" y="943"/>
                </a:lnTo>
                <a:lnTo>
                  <a:pt x="471" y="948"/>
                </a:lnTo>
                <a:lnTo>
                  <a:pt x="471" y="948"/>
                </a:lnTo>
                <a:lnTo>
                  <a:pt x="475" y="950"/>
                </a:lnTo>
                <a:lnTo>
                  <a:pt x="478" y="952"/>
                </a:lnTo>
                <a:lnTo>
                  <a:pt x="483" y="954"/>
                </a:lnTo>
                <a:lnTo>
                  <a:pt x="483" y="954"/>
                </a:lnTo>
                <a:lnTo>
                  <a:pt x="453" y="982"/>
                </a:lnTo>
                <a:lnTo>
                  <a:pt x="429" y="1004"/>
                </a:lnTo>
                <a:lnTo>
                  <a:pt x="418" y="1013"/>
                </a:lnTo>
                <a:lnTo>
                  <a:pt x="409" y="1019"/>
                </a:lnTo>
                <a:lnTo>
                  <a:pt x="409" y="1019"/>
                </a:lnTo>
                <a:lnTo>
                  <a:pt x="386" y="1032"/>
                </a:lnTo>
                <a:lnTo>
                  <a:pt x="382" y="1034"/>
                </a:lnTo>
                <a:lnTo>
                  <a:pt x="379" y="1034"/>
                </a:lnTo>
                <a:lnTo>
                  <a:pt x="378" y="1033"/>
                </a:lnTo>
                <a:lnTo>
                  <a:pt x="378" y="1029"/>
                </a:lnTo>
                <a:lnTo>
                  <a:pt x="378" y="1029"/>
                </a:lnTo>
                <a:lnTo>
                  <a:pt x="379" y="1026"/>
                </a:lnTo>
                <a:lnTo>
                  <a:pt x="383" y="1022"/>
                </a:lnTo>
                <a:lnTo>
                  <a:pt x="393" y="1009"/>
                </a:lnTo>
                <a:lnTo>
                  <a:pt x="423" y="978"/>
                </a:lnTo>
                <a:lnTo>
                  <a:pt x="468" y="934"/>
                </a:lnTo>
                <a:lnTo>
                  <a:pt x="468" y="934"/>
                </a:lnTo>
                <a:close/>
                <a:moveTo>
                  <a:pt x="64" y="922"/>
                </a:moveTo>
                <a:lnTo>
                  <a:pt x="70" y="923"/>
                </a:lnTo>
                <a:lnTo>
                  <a:pt x="70" y="923"/>
                </a:lnTo>
                <a:lnTo>
                  <a:pt x="70" y="930"/>
                </a:lnTo>
                <a:lnTo>
                  <a:pt x="70" y="937"/>
                </a:lnTo>
                <a:lnTo>
                  <a:pt x="70" y="939"/>
                </a:lnTo>
                <a:lnTo>
                  <a:pt x="71" y="940"/>
                </a:lnTo>
                <a:lnTo>
                  <a:pt x="71" y="940"/>
                </a:lnTo>
                <a:lnTo>
                  <a:pt x="75" y="943"/>
                </a:lnTo>
                <a:lnTo>
                  <a:pt x="79" y="944"/>
                </a:lnTo>
                <a:lnTo>
                  <a:pt x="83" y="943"/>
                </a:lnTo>
                <a:lnTo>
                  <a:pt x="91" y="962"/>
                </a:lnTo>
                <a:lnTo>
                  <a:pt x="91" y="962"/>
                </a:lnTo>
                <a:lnTo>
                  <a:pt x="88" y="963"/>
                </a:lnTo>
                <a:lnTo>
                  <a:pt x="80" y="965"/>
                </a:lnTo>
                <a:lnTo>
                  <a:pt x="69" y="968"/>
                </a:lnTo>
                <a:lnTo>
                  <a:pt x="63" y="967"/>
                </a:lnTo>
                <a:lnTo>
                  <a:pt x="58" y="965"/>
                </a:lnTo>
                <a:lnTo>
                  <a:pt x="58" y="965"/>
                </a:lnTo>
                <a:lnTo>
                  <a:pt x="55" y="964"/>
                </a:lnTo>
                <a:lnTo>
                  <a:pt x="54" y="962"/>
                </a:lnTo>
                <a:lnTo>
                  <a:pt x="53" y="957"/>
                </a:lnTo>
                <a:lnTo>
                  <a:pt x="54" y="949"/>
                </a:lnTo>
                <a:lnTo>
                  <a:pt x="55" y="942"/>
                </a:lnTo>
                <a:lnTo>
                  <a:pt x="61" y="928"/>
                </a:lnTo>
                <a:lnTo>
                  <a:pt x="64" y="922"/>
                </a:lnTo>
                <a:lnTo>
                  <a:pt x="64" y="922"/>
                </a:lnTo>
                <a:close/>
                <a:moveTo>
                  <a:pt x="838" y="414"/>
                </a:moveTo>
                <a:lnTo>
                  <a:pt x="838" y="414"/>
                </a:lnTo>
                <a:lnTo>
                  <a:pt x="835" y="420"/>
                </a:lnTo>
                <a:lnTo>
                  <a:pt x="834" y="434"/>
                </a:lnTo>
                <a:lnTo>
                  <a:pt x="833" y="447"/>
                </a:lnTo>
                <a:lnTo>
                  <a:pt x="833" y="457"/>
                </a:lnTo>
                <a:lnTo>
                  <a:pt x="833" y="457"/>
                </a:lnTo>
                <a:lnTo>
                  <a:pt x="838" y="471"/>
                </a:lnTo>
                <a:lnTo>
                  <a:pt x="841" y="483"/>
                </a:lnTo>
                <a:lnTo>
                  <a:pt x="841" y="483"/>
                </a:lnTo>
                <a:lnTo>
                  <a:pt x="844" y="490"/>
                </a:lnTo>
                <a:lnTo>
                  <a:pt x="845" y="494"/>
                </a:lnTo>
                <a:lnTo>
                  <a:pt x="845" y="496"/>
                </a:lnTo>
                <a:lnTo>
                  <a:pt x="845" y="496"/>
                </a:lnTo>
                <a:lnTo>
                  <a:pt x="845" y="498"/>
                </a:lnTo>
                <a:lnTo>
                  <a:pt x="844" y="498"/>
                </a:lnTo>
                <a:lnTo>
                  <a:pt x="839" y="498"/>
                </a:lnTo>
                <a:lnTo>
                  <a:pt x="833" y="496"/>
                </a:lnTo>
                <a:lnTo>
                  <a:pt x="833" y="496"/>
                </a:lnTo>
                <a:lnTo>
                  <a:pt x="830" y="493"/>
                </a:lnTo>
                <a:lnTo>
                  <a:pt x="828" y="489"/>
                </a:lnTo>
                <a:lnTo>
                  <a:pt x="828" y="489"/>
                </a:lnTo>
                <a:lnTo>
                  <a:pt x="828" y="477"/>
                </a:lnTo>
                <a:lnTo>
                  <a:pt x="828" y="477"/>
                </a:lnTo>
                <a:lnTo>
                  <a:pt x="828" y="469"/>
                </a:lnTo>
                <a:lnTo>
                  <a:pt x="828" y="469"/>
                </a:lnTo>
                <a:lnTo>
                  <a:pt x="820" y="467"/>
                </a:lnTo>
                <a:lnTo>
                  <a:pt x="820" y="467"/>
                </a:lnTo>
                <a:lnTo>
                  <a:pt x="819" y="465"/>
                </a:lnTo>
                <a:lnTo>
                  <a:pt x="818" y="461"/>
                </a:lnTo>
                <a:lnTo>
                  <a:pt x="818" y="454"/>
                </a:lnTo>
                <a:lnTo>
                  <a:pt x="818" y="454"/>
                </a:lnTo>
                <a:lnTo>
                  <a:pt x="823" y="439"/>
                </a:lnTo>
                <a:lnTo>
                  <a:pt x="828" y="426"/>
                </a:lnTo>
                <a:lnTo>
                  <a:pt x="828" y="426"/>
                </a:lnTo>
                <a:lnTo>
                  <a:pt x="834" y="419"/>
                </a:lnTo>
                <a:lnTo>
                  <a:pt x="838" y="414"/>
                </a:lnTo>
                <a:lnTo>
                  <a:pt x="838" y="4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27DDB888-2E02-42BC-8564-885EFE23D8F3}"/>
              </a:ext>
            </a:extLst>
          </p:cNvPr>
          <p:cNvSpPr>
            <a:spLocks noEditPoints="1"/>
          </p:cNvSpPr>
          <p:nvPr/>
        </p:nvSpPr>
        <p:spPr bwMode="auto">
          <a:xfrm>
            <a:off x="6723811" y="1493073"/>
            <a:ext cx="2341608" cy="1360800"/>
          </a:xfrm>
          <a:custGeom>
            <a:avLst/>
            <a:gdLst>
              <a:gd name="T0" fmla="*/ 649 w 1633"/>
              <a:gd name="T1" fmla="*/ 0 h 949"/>
              <a:gd name="T2" fmla="*/ 531 w 1633"/>
              <a:gd name="T3" fmla="*/ 140 h 949"/>
              <a:gd name="T4" fmla="*/ 411 w 1633"/>
              <a:gd name="T5" fmla="*/ 254 h 949"/>
              <a:gd name="T6" fmla="*/ 402 w 1633"/>
              <a:gd name="T7" fmla="*/ 418 h 949"/>
              <a:gd name="T8" fmla="*/ 388 w 1633"/>
              <a:gd name="T9" fmla="*/ 537 h 949"/>
              <a:gd name="T10" fmla="*/ 317 w 1633"/>
              <a:gd name="T11" fmla="*/ 500 h 949"/>
              <a:gd name="T12" fmla="*/ 36 w 1633"/>
              <a:gd name="T13" fmla="*/ 688 h 949"/>
              <a:gd name="T14" fmla="*/ 68 w 1633"/>
              <a:gd name="T15" fmla="*/ 897 h 949"/>
              <a:gd name="T16" fmla="*/ 383 w 1633"/>
              <a:gd name="T17" fmla="*/ 900 h 949"/>
              <a:gd name="T18" fmla="*/ 582 w 1633"/>
              <a:gd name="T19" fmla="*/ 896 h 949"/>
              <a:gd name="T20" fmla="*/ 786 w 1633"/>
              <a:gd name="T21" fmla="*/ 899 h 949"/>
              <a:gd name="T22" fmla="*/ 937 w 1633"/>
              <a:gd name="T23" fmla="*/ 867 h 949"/>
              <a:gd name="T24" fmla="*/ 1034 w 1633"/>
              <a:gd name="T25" fmla="*/ 779 h 949"/>
              <a:gd name="T26" fmla="*/ 1088 w 1633"/>
              <a:gd name="T27" fmla="*/ 707 h 949"/>
              <a:gd name="T28" fmla="*/ 1096 w 1633"/>
              <a:gd name="T29" fmla="*/ 631 h 949"/>
              <a:gd name="T30" fmla="*/ 1088 w 1633"/>
              <a:gd name="T31" fmla="*/ 773 h 949"/>
              <a:gd name="T32" fmla="*/ 1285 w 1633"/>
              <a:gd name="T33" fmla="*/ 949 h 949"/>
              <a:gd name="T34" fmla="*/ 1607 w 1633"/>
              <a:gd name="T35" fmla="*/ 796 h 949"/>
              <a:gd name="T36" fmla="*/ 1521 w 1633"/>
              <a:gd name="T37" fmla="*/ 589 h 949"/>
              <a:gd name="T38" fmla="*/ 1367 w 1633"/>
              <a:gd name="T39" fmla="*/ 512 h 949"/>
              <a:gd name="T40" fmla="*/ 1261 w 1633"/>
              <a:gd name="T41" fmla="*/ 443 h 949"/>
              <a:gd name="T42" fmla="*/ 1123 w 1633"/>
              <a:gd name="T43" fmla="*/ 319 h 949"/>
              <a:gd name="T44" fmla="*/ 784 w 1633"/>
              <a:gd name="T45" fmla="*/ 301 h 949"/>
              <a:gd name="T46" fmla="*/ 731 w 1633"/>
              <a:gd name="T47" fmla="*/ 263 h 949"/>
              <a:gd name="T48" fmla="*/ 819 w 1633"/>
              <a:gd name="T49" fmla="*/ 407 h 949"/>
              <a:gd name="T50" fmla="*/ 749 w 1633"/>
              <a:gd name="T51" fmla="*/ 385 h 949"/>
              <a:gd name="T52" fmla="*/ 1038 w 1633"/>
              <a:gd name="T53" fmla="*/ 367 h 949"/>
              <a:gd name="T54" fmla="*/ 1009 w 1633"/>
              <a:gd name="T55" fmla="*/ 457 h 949"/>
              <a:gd name="T56" fmla="*/ 933 w 1633"/>
              <a:gd name="T57" fmla="*/ 417 h 949"/>
              <a:gd name="T58" fmla="*/ 980 w 1633"/>
              <a:gd name="T59" fmla="*/ 364 h 949"/>
              <a:gd name="T60" fmla="*/ 1058 w 1633"/>
              <a:gd name="T61" fmla="*/ 340 h 949"/>
              <a:gd name="T62" fmla="*/ 1128 w 1633"/>
              <a:gd name="T63" fmla="*/ 374 h 949"/>
              <a:gd name="T64" fmla="*/ 1172 w 1633"/>
              <a:gd name="T65" fmla="*/ 404 h 949"/>
              <a:gd name="T66" fmla="*/ 1029 w 1633"/>
              <a:gd name="T67" fmla="*/ 348 h 949"/>
              <a:gd name="T68" fmla="*/ 1161 w 1633"/>
              <a:gd name="T69" fmla="*/ 368 h 949"/>
              <a:gd name="T70" fmla="*/ 1161 w 1633"/>
              <a:gd name="T71" fmla="*/ 423 h 949"/>
              <a:gd name="T72" fmla="*/ 1124 w 1633"/>
              <a:gd name="T73" fmla="*/ 416 h 949"/>
              <a:gd name="T74" fmla="*/ 1138 w 1633"/>
              <a:gd name="T75" fmla="*/ 461 h 949"/>
              <a:gd name="T76" fmla="*/ 1104 w 1633"/>
              <a:gd name="T77" fmla="*/ 433 h 949"/>
              <a:gd name="T78" fmla="*/ 1091 w 1633"/>
              <a:gd name="T79" fmla="*/ 448 h 949"/>
              <a:gd name="T80" fmla="*/ 344 w 1633"/>
              <a:gd name="T81" fmla="*/ 645 h 949"/>
              <a:gd name="T82" fmla="*/ 368 w 1633"/>
              <a:gd name="T83" fmla="*/ 692 h 949"/>
              <a:gd name="T84" fmla="*/ 284 w 1633"/>
              <a:gd name="T85" fmla="*/ 664 h 949"/>
              <a:gd name="T86" fmla="*/ 244 w 1633"/>
              <a:gd name="T87" fmla="*/ 654 h 949"/>
              <a:gd name="T88" fmla="*/ 204 w 1633"/>
              <a:gd name="T89" fmla="*/ 743 h 949"/>
              <a:gd name="T90" fmla="*/ 173 w 1633"/>
              <a:gd name="T91" fmla="*/ 867 h 949"/>
              <a:gd name="T92" fmla="*/ 110 w 1633"/>
              <a:gd name="T93" fmla="*/ 710 h 949"/>
              <a:gd name="T94" fmla="*/ 487 w 1633"/>
              <a:gd name="T95" fmla="*/ 856 h 949"/>
              <a:gd name="T96" fmla="*/ 561 w 1633"/>
              <a:gd name="T97" fmla="*/ 863 h 949"/>
              <a:gd name="T98" fmla="*/ 472 w 1633"/>
              <a:gd name="T99" fmla="*/ 858 h 949"/>
              <a:gd name="T100" fmla="*/ 1300 w 1633"/>
              <a:gd name="T101" fmla="*/ 742 h 949"/>
              <a:gd name="T102" fmla="*/ 1310 w 1633"/>
              <a:gd name="T103" fmla="*/ 791 h 949"/>
              <a:gd name="T104" fmla="*/ 1406 w 1633"/>
              <a:gd name="T105" fmla="*/ 778 h 949"/>
              <a:gd name="T106" fmla="*/ 1401 w 1633"/>
              <a:gd name="T107" fmla="*/ 737 h 949"/>
              <a:gd name="T108" fmla="*/ 1386 w 1633"/>
              <a:gd name="T109" fmla="*/ 688 h 949"/>
              <a:gd name="T110" fmla="*/ 1361 w 1633"/>
              <a:gd name="T111" fmla="*/ 661 h 949"/>
              <a:gd name="T112" fmla="*/ 1485 w 1633"/>
              <a:gd name="T113" fmla="*/ 655 h 949"/>
              <a:gd name="T114" fmla="*/ 1540 w 1633"/>
              <a:gd name="T115" fmla="*/ 777 h 949"/>
              <a:gd name="T116" fmla="*/ 1275 w 1633"/>
              <a:gd name="T117" fmla="*/ 873 h 949"/>
              <a:gd name="T118" fmla="*/ 1166 w 1633"/>
              <a:gd name="T119" fmla="*/ 756 h 949"/>
              <a:gd name="T120" fmla="*/ 1011 w 1633"/>
              <a:gd name="T121" fmla="*/ 630 h 949"/>
              <a:gd name="T122" fmla="*/ 980 w 1633"/>
              <a:gd name="T123" fmla="*/ 625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33" h="949">
                <a:moveTo>
                  <a:pt x="771" y="103"/>
                </a:moveTo>
                <a:lnTo>
                  <a:pt x="771" y="103"/>
                </a:lnTo>
                <a:lnTo>
                  <a:pt x="773" y="97"/>
                </a:lnTo>
                <a:lnTo>
                  <a:pt x="771" y="81"/>
                </a:lnTo>
                <a:lnTo>
                  <a:pt x="770" y="71"/>
                </a:lnTo>
                <a:lnTo>
                  <a:pt x="768" y="62"/>
                </a:lnTo>
                <a:lnTo>
                  <a:pt x="764" y="52"/>
                </a:lnTo>
                <a:lnTo>
                  <a:pt x="759" y="43"/>
                </a:lnTo>
                <a:lnTo>
                  <a:pt x="759" y="43"/>
                </a:lnTo>
                <a:lnTo>
                  <a:pt x="751" y="36"/>
                </a:lnTo>
                <a:lnTo>
                  <a:pt x="741" y="28"/>
                </a:lnTo>
                <a:lnTo>
                  <a:pt x="730" y="20"/>
                </a:lnTo>
                <a:lnTo>
                  <a:pt x="716" y="14"/>
                </a:lnTo>
                <a:lnTo>
                  <a:pt x="700" y="8"/>
                </a:lnTo>
                <a:lnTo>
                  <a:pt x="684" y="4"/>
                </a:lnTo>
                <a:lnTo>
                  <a:pt x="666" y="2"/>
                </a:lnTo>
                <a:lnTo>
                  <a:pt x="649" y="0"/>
                </a:lnTo>
                <a:lnTo>
                  <a:pt x="649" y="0"/>
                </a:lnTo>
                <a:lnTo>
                  <a:pt x="632" y="2"/>
                </a:lnTo>
                <a:lnTo>
                  <a:pt x="617" y="5"/>
                </a:lnTo>
                <a:lnTo>
                  <a:pt x="604" y="10"/>
                </a:lnTo>
                <a:lnTo>
                  <a:pt x="592" y="17"/>
                </a:lnTo>
                <a:lnTo>
                  <a:pt x="581" y="25"/>
                </a:lnTo>
                <a:lnTo>
                  <a:pt x="572" y="34"/>
                </a:lnTo>
                <a:lnTo>
                  <a:pt x="563" y="44"/>
                </a:lnTo>
                <a:lnTo>
                  <a:pt x="556" y="54"/>
                </a:lnTo>
                <a:lnTo>
                  <a:pt x="556" y="54"/>
                </a:lnTo>
                <a:lnTo>
                  <a:pt x="550" y="67"/>
                </a:lnTo>
                <a:lnTo>
                  <a:pt x="545" y="81"/>
                </a:lnTo>
                <a:lnTo>
                  <a:pt x="541" y="93"/>
                </a:lnTo>
                <a:lnTo>
                  <a:pt x="540" y="106"/>
                </a:lnTo>
                <a:lnTo>
                  <a:pt x="537" y="127"/>
                </a:lnTo>
                <a:lnTo>
                  <a:pt x="537" y="136"/>
                </a:lnTo>
                <a:lnTo>
                  <a:pt x="537" y="136"/>
                </a:lnTo>
                <a:lnTo>
                  <a:pt x="535" y="137"/>
                </a:lnTo>
                <a:lnTo>
                  <a:pt x="531" y="140"/>
                </a:lnTo>
                <a:lnTo>
                  <a:pt x="531" y="140"/>
                </a:lnTo>
                <a:lnTo>
                  <a:pt x="518" y="142"/>
                </a:lnTo>
                <a:lnTo>
                  <a:pt x="496" y="148"/>
                </a:lnTo>
                <a:lnTo>
                  <a:pt x="496" y="148"/>
                </a:lnTo>
                <a:lnTo>
                  <a:pt x="487" y="151"/>
                </a:lnTo>
                <a:lnTo>
                  <a:pt x="481" y="153"/>
                </a:lnTo>
                <a:lnTo>
                  <a:pt x="472" y="158"/>
                </a:lnTo>
                <a:lnTo>
                  <a:pt x="472" y="158"/>
                </a:lnTo>
                <a:lnTo>
                  <a:pt x="467" y="162"/>
                </a:lnTo>
                <a:lnTo>
                  <a:pt x="463" y="167"/>
                </a:lnTo>
                <a:lnTo>
                  <a:pt x="451" y="185"/>
                </a:lnTo>
                <a:lnTo>
                  <a:pt x="451" y="185"/>
                </a:lnTo>
                <a:lnTo>
                  <a:pt x="433" y="207"/>
                </a:lnTo>
                <a:lnTo>
                  <a:pt x="426" y="216"/>
                </a:lnTo>
                <a:lnTo>
                  <a:pt x="419" y="226"/>
                </a:lnTo>
                <a:lnTo>
                  <a:pt x="419" y="226"/>
                </a:lnTo>
                <a:lnTo>
                  <a:pt x="416" y="239"/>
                </a:lnTo>
                <a:lnTo>
                  <a:pt x="411" y="254"/>
                </a:lnTo>
                <a:lnTo>
                  <a:pt x="402" y="286"/>
                </a:lnTo>
                <a:lnTo>
                  <a:pt x="402" y="286"/>
                </a:lnTo>
                <a:lnTo>
                  <a:pt x="398" y="298"/>
                </a:lnTo>
                <a:lnTo>
                  <a:pt x="394" y="305"/>
                </a:lnTo>
                <a:lnTo>
                  <a:pt x="389" y="313"/>
                </a:lnTo>
                <a:lnTo>
                  <a:pt x="383" y="325"/>
                </a:lnTo>
                <a:lnTo>
                  <a:pt x="383" y="325"/>
                </a:lnTo>
                <a:lnTo>
                  <a:pt x="381" y="332"/>
                </a:lnTo>
                <a:lnTo>
                  <a:pt x="379" y="338"/>
                </a:lnTo>
                <a:lnTo>
                  <a:pt x="379" y="342"/>
                </a:lnTo>
                <a:lnTo>
                  <a:pt x="381" y="347"/>
                </a:lnTo>
                <a:lnTo>
                  <a:pt x="382" y="354"/>
                </a:lnTo>
                <a:lnTo>
                  <a:pt x="384" y="363"/>
                </a:lnTo>
                <a:lnTo>
                  <a:pt x="384" y="363"/>
                </a:lnTo>
                <a:lnTo>
                  <a:pt x="388" y="372"/>
                </a:lnTo>
                <a:lnTo>
                  <a:pt x="392" y="383"/>
                </a:lnTo>
                <a:lnTo>
                  <a:pt x="397" y="398"/>
                </a:lnTo>
                <a:lnTo>
                  <a:pt x="402" y="418"/>
                </a:lnTo>
                <a:lnTo>
                  <a:pt x="402" y="418"/>
                </a:lnTo>
                <a:lnTo>
                  <a:pt x="406" y="436"/>
                </a:lnTo>
                <a:lnTo>
                  <a:pt x="408" y="443"/>
                </a:lnTo>
                <a:lnTo>
                  <a:pt x="411" y="448"/>
                </a:lnTo>
                <a:lnTo>
                  <a:pt x="412" y="461"/>
                </a:lnTo>
                <a:lnTo>
                  <a:pt x="412" y="461"/>
                </a:lnTo>
                <a:lnTo>
                  <a:pt x="413" y="475"/>
                </a:lnTo>
                <a:lnTo>
                  <a:pt x="414" y="482"/>
                </a:lnTo>
                <a:lnTo>
                  <a:pt x="422" y="501"/>
                </a:lnTo>
                <a:lnTo>
                  <a:pt x="422" y="501"/>
                </a:lnTo>
                <a:lnTo>
                  <a:pt x="427" y="518"/>
                </a:lnTo>
                <a:lnTo>
                  <a:pt x="428" y="532"/>
                </a:lnTo>
                <a:lnTo>
                  <a:pt x="429" y="545"/>
                </a:lnTo>
                <a:lnTo>
                  <a:pt x="392" y="542"/>
                </a:lnTo>
                <a:lnTo>
                  <a:pt x="392" y="542"/>
                </a:lnTo>
                <a:lnTo>
                  <a:pt x="391" y="537"/>
                </a:lnTo>
                <a:lnTo>
                  <a:pt x="391" y="537"/>
                </a:lnTo>
                <a:lnTo>
                  <a:pt x="388" y="537"/>
                </a:lnTo>
                <a:lnTo>
                  <a:pt x="382" y="536"/>
                </a:lnTo>
                <a:lnTo>
                  <a:pt x="367" y="536"/>
                </a:lnTo>
                <a:lnTo>
                  <a:pt x="343" y="536"/>
                </a:lnTo>
                <a:lnTo>
                  <a:pt x="343" y="536"/>
                </a:lnTo>
                <a:lnTo>
                  <a:pt x="341" y="526"/>
                </a:lnTo>
                <a:lnTo>
                  <a:pt x="338" y="513"/>
                </a:lnTo>
                <a:lnTo>
                  <a:pt x="338" y="513"/>
                </a:lnTo>
                <a:lnTo>
                  <a:pt x="338" y="506"/>
                </a:lnTo>
                <a:lnTo>
                  <a:pt x="337" y="500"/>
                </a:lnTo>
                <a:lnTo>
                  <a:pt x="337" y="500"/>
                </a:lnTo>
                <a:lnTo>
                  <a:pt x="336" y="497"/>
                </a:lnTo>
                <a:lnTo>
                  <a:pt x="333" y="496"/>
                </a:lnTo>
                <a:lnTo>
                  <a:pt x="329" y="493"/>
                </a:lnTo>
                <a:lnTo>
                  <a:pt x="329" y="493"/>
                </a:lnTo>
                <a:lnTo>
                  <a:pt x="324" y="495"/>
                </a:lnTo>
                <a:lnTo>
                  <a:pt x="320" y="496"/>
                </a:lnTo>
                <a:lnTo>
                  <a:pt x="317" y="500"/>
                </a:lnTo>
                <a:lnTo>
                  <a:pt x="317" y="500"/>
                </a:lnTo>
                <a:lnTo>
                  <a:pt x="314" y="503"/>
                </a:lnTo>
                <a:lnTo>
                  <a:pt x="313" y="508"/>
                </a:lnTo>
                <a:lnTo>
                  <a:pt x="310" y="521"/>
                </a:lnTo>
                <a:lnTo>
                  <a:pt x="308" y="537"/>
                </a:lnTo>
                <a:lnTo>
                  <a:pt x="210" y="555"/>
                </a:lnTo>
                <a:lnTo>
                  <a:pt x="210" y="586"/>
                </a:lnTo>
                <a:lnTo>
                  <a:pt x="210" y="586"/>
                </a:lnTo>
                <a:lnTo>
                  <a:pt x="184" y="594"/>
                </a:lnTo>
                <a:lnTo>
                  <a:pt x="159" y="602"/>
                </a:lnTo>
                <a:lnTo>
                  <a:pt x="145" y="608"/>
                </a:lnTo>
                <a:lnTo>
                  <a:pt x="133" y="614"/>
                </a:lnTo>
                <a:lnTo>
                  <a:pt x="133" y="614"/>
                </a:lnTo>
                <a:lnTo>
                  <a:pt x="116" y="623"/>
                </a:lnTo>
                <a:lnTo>
                  <a:pt x="98" y="634"/>
                </a:lnTo>
                <a:lnTo>
                  <a:pt x="78" y="649"/>
                </a:lnTo>
                <a:lnTo>
                  <a:pt x="56" y="666"/>
                </a:lnTo>
                <a:lnTo>
                  <a:pt x="45" y="678"/>
                </a:lnTo>
                <a:lnTo>
                  <a:pt x="36" y="688"/>
                </a:lnTo>
                <a:lnTo>
                  <a:pt x="26" y="700"/>
                </a:lnTo>
                <a:lnTo>
                  <a:pt x="19" y="713"/>
                </a:lnTo>
                <a:lnTo>
                  <a:pt x="12" y="725"/>
                </a:lnTo>
                <a:lnTo>
                  <a:pt x="6" y="739"/>
                </a:lnTo>
                <a:lnTo>
                  <a:pt x="2" y="754"/>
                </a:lnTo>
                <a:lnTo>
                  <a:pt x="0" y="769"/>
                </a:lnTo>
                <a:lnTo>
                  <a:pt x="0" y="769"/>
                </a:lnTo>
                <a:lnTo>
                  <a:pt x="0" y="786"/>
                </a:lnTo>
                <a:lnTo>
                  <a:pt x="1" y="801"/>
                </a:lnTo>
                <a:lnTo>
                  <a:pt x="4" y="814"/>
                </a:lnTo>
                <a:lnTo>
                  <a:pt x="9" y="827"/>
                </a:lnTo>
                <a:lnTo>
                  <a:pt x="14" y="840"/>
                </a:lnTo>
                <a:lnTo>
                  <a:pt x="20" y="851"/>
                </a:lnTo>
                <a:lnTo>
                  <a:pt x="29" y="862"/>
                </a:lnTo>
                <a:lnTo>
                  <a:pt x="37" y="872"/>
                </a:lnTo>
                <a:lnTo>
                  <a:pt x="46" y="881"/>
                </a:lnTo>
                <a:lnTo>
                  <a:pt x="58" y="890"/>
                </a:lnTo>
                <a:lnTo>
                  <a:pt x="68" y="897"/>
                </a:lnTo>
                <a:lnTo>
                  <a:pt x="80" y="904"/>
                </a:lnTo>
                <a:lnTo>
                  <a:pt x="91" y="910"/>
                </a:lnTo>
                <a:lnTo>
                  <a:pt x="104" y="915"/>
                </a:lnTo>
                <a:lnTo>
                  <a:pt x="116" y="920"/>
                </a:lnTo>
                <a:lnTo>
                  <a:pt x="130" y="924"/>
                </a:lnTo>
                <a:lnTo>
                  <a:pt x="130" y="924"/>
                </a:lnTo>
                <a:lnTo>
                  <a:pt x="155" y="929"/>
                </a:lnTo>
                <a:lnTo>
                  <a:pt x="181" y="932"/>
                </a:lnTo>
                <a:lnTo>
                  <a:pt x="207" y="935"/>
                </a:lnTo>
                <a:lnTo>
                  <a:pt x="232" y="936"/>
                </a:lnTo>
                <a:lnTo>
                  <a:pt x="255" y="935"/>
                </a:lnTo>
                <a:lnTo>
                  <a:pt x="279" y="934"/>
                </a:lnTo>
                <a:lnTo>
                  <a:pt x="300" y="930"/>
                </a:lnTo>
                <a:lnTo>
                  <a:pt x="322" y="926"/>
                </a:lnTo>
                <a:lnTo>
                  <a:pt x="322" y="926"/>
                </a:lnTo>
                <a:lnTo>
                  <a:pt x="342" y="919"/>
                </a:lnTo>
                <a:lnTo>
                  <a:pt x="363" y="910"/>
                </a:lnTo>
                <a:lnTo>
                  <a:pt x="383" y="900"/>
                </a:lnTo>
                <a:lnTo>
                  <a:pt x="402" y="888"/>
                </a:lnTo>
                <a:lnTo>
                  <a:pt x="432" y="870"/>
                </a:lnTo>
                <a:lnTo>
                  <a:pt x="444" y="862"/>
                </a:lnTo>
                <a:lnTo>
                  <a:pt x="444" y="862"/>
                </a:lnTo>
                <a:lnTo>
                  <a:pt x="472" y="877"/>
                </a:lnTo>
                <a:lnTo>
                  <a:pt x="496" y="888"/>
                </a:lnTo>
                <a:lnTo>
                  <a:pt x="507" y="892"/>
                </a:lnTo>
                <a:lnTo>
                  <a:pt x="516" y="895"/>
                </a:lnTo>
                <a:lnTo>
                  <a:pt x="516" y="895"/>
                </a:lnTo>
                <a:lnTo>
                  <a:pt x="523" y="895"/>
                </a:lnTo>
                <a:lnTo>
                  <a:pt x="532" y="895"/>
                </a:lnTo>
                <a:lnTo>
                  <a:pt x="547" y="892"/>
                </a:lnTo>
                <a:lnTo>
                  <a:pt x="560" y="890"/>
                </a:lnTo>
                <a:lnTo>
                  <a:pt x="565" y="888"/>
                </a:lnTo>
                <a:lnTo>
                  <a:pt x="565" y="888"/>
                </a:lnTo>
                <a:lnTo>
                  <a:pt x="573" y="894"/>
                </a:lnTo>
                <a:lnTo>
                  <a:pt x="573" y="894"/>
                </a:lnTo>
                <a:lnTo>
                  <a:pt x="582" y="896"/>
                </a:lnTo>
                <a:lnTo>
                  <a:pt x="588" y="896"/>
                </a:lnTo>
                <a:lnTo>
                  <a:pt x="588" y="896"/>
                </a:lnTo>
                <a:lnTo>
                  <a:pt x="591" y="895"/>
                </a:lnTo>
                <a:lnTo>
                  <a:pt x="595" y="894"/>
                </a:lnTo>
                <a:lnTo>
                  <a:pt x="599" y="891"/>
                </a:lnTo>
                <a:lnTo>
                  <a:pt x="599" y="891"/>
                </a:lnTo>
                <a:lnTo>
                  <a:pt x="669" y="891"/>
                </a:lnTo>
                <a:lnTo>
                  <a:pt x="669" y="891"/>
                </a:lnTo>
                <a:lnTo>
                  <a:pt x="674" y="895"/>
                </a:lnTo>
                <a:lnTo>
                  <a:pt x="679" y="899"/>
                </a:lnTo>
                <a:lnTo>
                  <a:pt x="682" y="900"/>
                </a:lnTo>
                <a:lnTo>
                  <a:pt x="682" y="900"/>
                </a:lnTo>
                <a:lnTo>
                  <a:pt x="710" y="900"/>
                </a:lnTo>
                <a:lnTo>
                  <a:pt x="746" y="899"/>
                </a:lnTo>
                <a:lnTo>
                  <a:pt x="746" y="899"/>
                </a:lnTo>
                <a:lnTo>
                  <a:pt x="761" y="899"/>
                </a:lnTo>
                <a:lnTo>
                  <a:pt x="761" y="899"/>
                </a:lnTo>
                <a:lnTo>
                  <a:pt x="786" y="899"/>
                </a:lnTo>
                <a:lnTo>
                  <a:pt x="821" y="896"/>
                </a:lnTo>
                <a:lnTo>
                  <a:pt x="821" y="896"/>
                </a:lnTo>
                <a:lnTo>
                  <a:pt x="829" y="895"/>
                </a:lnTo>
                <a:lnTo>
                  <a:pt x="830" y="894"/>
                </a:lnTo>
                <a:lnTo>
                  <a:pt x="830" y="894"/>
                </a:lnTo>
                <a:lnTo>
                  <a:pt x="828" y="892"/>
                </a:lnTo>
                <a:lnTo>
                  <a:pt x="826" y="891"/>
                </a:lnTo>
                <a:lnTo>
                  <a:pt x="826" y="891"/>
                </a:lnTo>
                <a:lnTo>
                  <a:pt x="826" y="891"/>
                </a:lnTo>
                <a:lnTo>
                  <a:pt x="838" y="890"/>
                </a:lnTo>
                <a:lnTo>
                  <a:pt x="863" y="888"/>
                </a:lnTo>
                <a:lnTo>
                  <a:pt x="890" y="886"/>
                </a:lnTo>
                <a:lnTo>
                  <a:pt x="903" y="885"/>
                </a:lnTo>
                <a:lnTo>
                  <a:pt x="912" y="882"/>
                </a:lnTo>
                <a:lnTo>
                  <a:pt x="912" y="882"/>
                </a:lnTo>
                <a:lnTo>
                  <a:pt x="924" y="878"/>
                </a:lnTo>
                <a:lnTo>
                  <a:pt x="932" y="873"/>
                </a:lnTo>
                <a:lnTo>
                  <a:pt x="937" y="867"/>
                </a:lnTo>
                <a:lnTo>
                  <a:pt x="943" y="858"/>
                </a:lnTo>
                <a:lnTo>
                  <a:pt x="943" y="858"/>
                </a:lnTo>
                <a:lnTo>
                  <a:pt x="945" y="853"/>
                </a:lnTo>
                <a:lnTo>
                  <a:pt x="945" y="848"/>
                </a:lnTo>
                <a:lnTo>
                  <a:pt x="944" y="843"/>
                </a:lnTo>
                <a:lnTo>
                  <a:pt x="942" y="840"/>
                </a:lnTo>
                <a:lnTo>
                  <a:pt x="938" y="833"/>
                </a:lnTo>
                <a:lnTo>
                  <a:pt x="935" y="831"/>
                </a:lnTo>
                <a:lnTo>
                  <a:pt x="935" y="831"/>
                </a:lnTo>
                <a:lnTo>
                  <a:pt x="948" y="827"/>
                </a:lnTo>
                <a:lnTo>
                  <a:pt x="975" y="817"/>
                </a:lnTo>
                <a:lnTo>
                  <a:pt x="1007" y="804"/>
                </a:lnTo>
                <a:lnTo>
                  <a:pt x="1019" y="798"/>
                </a:lnTo>
                <a:lnTo>
                  <a:pt x="1027" y="792"/>
                </a:lnTo>
                <a:lnTo>
                  <a:pt x="1027" y="792"/>
                </a:lnTo>
                <a:lnTo>
                  <a:pt x="1034" y="784"/>
                </a:lnTo>
                <a:lnTo>
                  <a:pt x="1036" y="782"/>
                </a:lnTo>
                <a:lnTo>
                  <a:pt x="1034" y="779"/>
                </a:lnTo>
                <a:lnTo>
                  <a:pt x="1033" y="773"/>
                </a:lnTo>
                <a:lnTo>
                  <a:pt x="1032" y="769"/>
                </a:lnTo>
                <a:lnTo>
                  <a:pt x="1031" y="763"/>
                </a:lnTo>
                <a:lnTo>
                  <a:pt x="1031" y="763"/>
                </a:lnTo>
                <a:lnTo>
                  <a:pt x="1029" y="757"/>
                </a:lnTo>
                <a:lnTo>
                  <a:pt x="1027" y="753"/>
                </a:lnTo>
                <a:lnTo>
                  <a:pt x="1024" y="748"/>
                </a:lnTo>
                <a:lnTo>
                  <a:pt x="1022" y="745"/>
                </a:lnTo>
                <a:lnTo>
                  <a:pt x="1016" y="742"/>
                </a:lnTo>
                <a:lnTo>
                  <a:pt x="1013" y="742"/>
                </a:lnTo>
                <a:lnTo>
                  <a:pt x="1013" y="742"/>
                </a:lnTo>
                <a:lnTo>
                  <a:pt x="1019" y="740"/>
                </a:lnTo>
                <a:lnTo>
                  <a:pt x="1039" y="738"/>
                </a:lnTo>
                <a:lnTo>
                  <a:pt x="1039" y="738"/>
                </a:lnTo>
                <a:lnTo>
                  <a:pt x="1048" y="735"/>
                </a:lnTo>
                <a:lnTo>
                  <a:pt x="1056" y="730"/>
                </a:lnTo>
                <a:lnTo>
                  <a:pt x="1072" y="719"/>
                </a:lnTo>
                <a:lnTo>
                  <a:pt x="1088" y="707"/>
                </a:lnTo>
                <a:lnTo>
                  <a:pt x="1101" y="695"/>
                </a:lnTo>
                <a:lnTo>
                  <a:pt x="1101" y="695"/>
                </a:lnTo>
                <a:lnTo>
                  <a:pt x="1109" y="689"/>
                </a:lnTo>
                <a:lnTo>
                  <a:pt x="1112" y="685"/>
                </a:lnTo>
                <a:lnTo>
                  <a:pt x="1114" y="682"/>
                </a:lnTo>
                <a:lnTo>
                  <a:pt x="1116" y="678"/>
                </a:lnTo>
                <a:lnTo>
                  <a:pt x="1116" y="674"/>
                </a:lnTo>
                <a:lnTo>
                  <a:pt x="1113" y="664"/>
                </a:lnTo>
                <a:lnTo>
                  <a:pt x="1113" y="664"/>
                </a:lnTo>
                <a:lnTo>
                  <a:pt x="1113" y="660"/>
                </a:lnTo>
                <a:lnTo>
                  <a:pt x="1111" y="658"/>
                </a:lnTo>
                <a:lnTo>
                  <a:pt x="1106" y="654"/>
                </a:lnTo>
                <a:lnTo>
                  <a:pt x="1099" y="651"/>
                </a:lnTo>
                <a:lnTo>
                  <a:pt x="1093" y="650"/>
                </a:lnTo>
                <a:lnTo>
                  <a:pt x="1081" y="649"/>
                </a:lnTo>
                <a:lnTo>
                  <a:pt x="1074" y="649"/>
                </a:lnTo>
                <a:lnTo>
                  <a:pt x="1074" y="649"/>
                </a:lnTo>
                <a:lnTo>
                  <a:pt x="1096" y="631"/>
                </a:lnTo>
                <a:lnTo>
                  <a:pt x="1111" y="619"/>
                </a:lnTo>
                <a:lnTo>
                  <a:pt x="1118" y="613"/>
                </a:lnTo>
                <a:lnTo>
                  <a:pt x="1118" y="613"/>
                </a:lnTo>
                <a:lnTo>
                  <a:pt x="1122" y="613"/>
                </a:lnTo>
                <a:lnTo>
                  <a:pt x="1126" y="613"/>
                </a:lnTo>
                <a:lnTo>
                  <a:pt x="1129" y="613"/>
                </a:lnTo>
                <a:lnTo>
                  <a:pt x="1143" y="648"/>
                </a:lnTo>
                <a:lnTo>
                  <a:pt x="1152" y="656"/>
                </a:lnTo>
                <a:lnTo>
                  <a:pt x="1152" y="656"/>
                </a:lnTo>
                <a:lnTo>
                  <a:pt x="1146" y="664"/>
                </a:lnTo>
                <a:lnTo>
                  <a:pt x="1128" y="683"/>
                </a:lnTo>
                <a:lnTo>
                  <a:pt x="1118" y="695"/>
                </a:lnTo>
                <a:lnTo>
                  <a:pt x="1108" y="709"/>
                </a:lnTo>
                <a:lnTo>
                  <a:pt x="1101" y="725"/>
                </a:lnTo>
                <a:lnTo>
                  <a:pt x="1094" y="743"/>
                </a:lnTo>
                <a:lnTo>
                  <a:pt x="1094" y="743"/>
                </a:lnTo>
                <a:lnTo>
                  <a:pt x="1089" y="762"/>
                </a:lnTo>
                <a:lnTo>
                  <a:pt x="1088" y="773"/>
                </a:lnTo>
                <a:lnTo>
                  <a:pt x="1088" y="784"/>
                </a:lnTo>
                <a:lnTo>
                  <a:pt x="1088" y="797"/>
                </a:lnTo>
                <a:lnTo>
                  <a:pt x="1089" y="809"/>
                </a:lnTo>
                <a:lnTo>
                  <a:pt x="1091" y="822"/>
                </a:lnTo>
                <a:lnTo>
                  <a:pt x="1094" y="835"/>
                </a:lnTo>
                <a:lnTo>
                  <a:pt x="1099" y="848"/>
                </a:lnTo>
                <a:lnTo>
                  <a:pt x="1107" y="861"/>
                </a:lnTo>
                <a:lnTo>
                  <a:pt x="1116" y="873"/>
                </a:lnTo>
                <a:lnTo>
                  <a:pt x="1126" y="886"/>
                </a:lnTo>
                <a:lnTo>
                  <a:pt x="1138" y="897"/>
                </a:lnTo>
                <a:lnTo>
                  <a:pt x="1153" y="909"/>
                </a:lnTo>
                <a:lnTo>
                  <a:pt x="1171" y="920"/>
                </a:lnTo>
                <a:lnTo>
                  <a:pt x="1191" y="930"/>
                </a:lnTo>
                <a:lnTo>
                  <a:pt x="1191" y="930"/>
                </a:lnTo>
                <a:lnTo>
                  <a:pt x="1213" y="937"/>
                </a:lnTo>
                <a:lnTo>
                  <a:pt x="1237" y="944"/>
                </a:lnTo>
                <a:lnTo>
                  <a:pt x="1261" y="947"/>
                </a:lnTo>
                <a:lnTo>
                  <a:pt x="1285" y="949"/>
                </a:lnTo>
                <a:lnTo>
                  <a:pt x="1310" y="949"/>
                </a:lnTo>
                <a:lnTo>
                  <a:pt x="1334" y="946"/>
                </a:lnTo>
                <a:lnTo>
                  <a:pt x="1359" y="944"/>
                </a:lnTo>
                <a:lnTo>
                  <a:pt x="1382" y="939"/>
                </a:lnTo>
                <a:lnTo>
                  <a:pt x="1406" y="932"/>
                </a:lnTo>
                <a:lnTo>
                  <a:pt x="1429" y="926"/>
                </a:lnTo>
                <a:lnTo>
                  <a:pt x="1450" y="919"/>
                </a:lnTo>
                <a:lnTo>
                  <a:pt x="1470" y="910"/>
                </a:lnTo>
                <a:lnTo>
                  <a:pt x="1489" y="902"/>
                </a:lnTo>
                <a:lnTo>
                  <a:pt x="1505" y="894"/>
                </a:lnTo>
                <a:lnTo>
                  <a:pt x="1520" y="883"/>
                </a:lnTo>
                <a:lnTo>
                  <a:pt x="1533" y="875"/>
                </a:lnTo>
                <a:lnTo>
                  <a:pt x="1533" y="875"/>
                </a:lnTo>
                <a:lnTo>
                  <a:pt x="1557" y="856"/>
                </a:lnTo>
                <a:lnTo>
                  <a:pt x="1578" y="833"/>
                </a:lnTo>
                <a:lnTo>
                  <a:pt x="1588" y="822"/>
                </a:lnTo>
                <a:lnTo>
                  <a:pt x="1598" y="809"/>
                </a:lnTo>
                <a:lnTo>
                  <a:pt x="1607" y="796"/>
                </a:lnTo>
                <a:lnTo>
                  <a:pt x="1614" y="783"/>
                </a:lnTo>
                <a:lnTo>
                  <a:pt x="1622" y="769"/>
                </a:lnTo>
                <a:lnTo>
                  <a:pt x="1627" y="754"/>
                </a:lnTo>
                <a:lnTo>
                  <a:pt x="1630" y="740"/>
                </a:lnTo>
                <a:lnTo>
                  <a:pt x="1633" y="725"/>
                </a:lnTo>
                <a:lnTo>
                  <a:pt x="1633" y="710"/>
                </a:lnTo>
                <a:lnTo>
                  <a:pt x="1632" y="694"/>
                </a:lnTo>
                <a:lnTo>
                  <a:pt x="1628" y="679"/>
                </a:lnTo>
                <a:lnTo>
                  <a:pt x="1622" y="664"/>
                </a:lnTo>
                <a:lnTo>
                  <a:pt x="1622" y="664"/>
                </a:lnTo>
                <a:lnTo>
                  <a:pt x="1617" y="656"/>
                </a:lnTo>
                <a:lnTo>
                  <a:pt x="1613" y="649"/>
                </a:lnTo>
                <a:lnTo>
                  <a:pt x="1602" y="635"/>
                </a:lnTo>
                <a:lnTo>
                  <a:pt x="1588" y="624"/>
                </a:lnTo>
                <a:lnTo>
                  <a:pt x="1573" y="613"/>
                </a:lnTo>
                <a:lnTo>
                  <a:pt x="1557" y="604"/>
                </a:lnTo>
                <a:lnTo>
                  <a:pt x="1539" y="595"/>
                </a:lnTo>
                <a:lnTo>
                  <a:pt x="1521" y="589"/>
                </a:lnTo>
                <a:lnTo>
                  <a:pt x="1504" y="582"/>
                </a:lnTo>
                <a:lnTo>
                  <a:pt x="1471" y="574"/>
                </a:lnTo>
                <a:lnTo>
                  <a:pt x="1443" y="567"/>
                </a:lnTo>
                <a:lnTo>
                  <a:pt x="1416" y="564"/>
                </a:lnTo>
                <a:lnTo>
                  <a:pt x="1416" y="564"/>
                </a:lnTo>
                <a:lnTo>
                  <a:pt x="1418" y="555"/>
                </a:lnTo>
                <a:lnTo>
                  <a:pt x="1418" y="555"/>
                </a:lnTo>
                <a:lnTo>
                  <a:pt x="1418" y="546"/>
                </a:lnTo>
                <a:lnTo>
                  <a:pt x="1416" y="536"/>
                </a:lnTo>
                <a:lnTo>
                  <a:pt x="1414" y="522"/>
                </a:lnTo>
                <a:lnTo>
                  <a:pt x="1414" y="522"/>
                </a:lnTo>
                <a:lnTo>
                  <a:pt x="1413" y="520"/>
                </a:lnTo>
                <a:lnTo>
                  <a:pt x="1410" y="517"/>
                </a:lnTo>
                <a:lnTo>
                  <a:pt x="1404" y="516"/>
                </a:lnTo>
                <a:lnTo>
                  <a:pt x="1392" y="513"/>
                </a:lnTo>
                <a:lnTo>
                  <a:pt x="1392" y="513"/>
                </a:lnTo>
                <a:lnTo>
                  <a:pt x="1381" y="512"/>
                </a:lnTo>
                <a:lnTo>
                  <a:pt x="1367" y="512"/>
                </a:lnTo>
                <a:lnTo>
                  <a:pt x="1335" y="516"/>
                </a:lnTo>
                <a:lnTo>
                  <a:pt x="1294" y="521"/>
                </a:lnTo>
                <a:lnTo>
                  <a:pt x="1287" y="488"/>
                </a:lnTo>
                <a:lnTo>
                  <a:pt x="1287" y="488"/>
                </a:lnTo>
                <a:lnTo>
                  <a:pt x="1286" y="486"/>
                </a:lnTo>
                <a:lnTo>
                  <a:pt x="1284" y="483"/>
                </a:lnTo>
                <a:lnTo>
                  <a:pt x="1277" y="478"/>
                </a:lnTo>
                <a:lnTo>
                  <a:pt x="1266" y="473"/>
                </a:lnTo>
                <a:lnTo>
                  <a:pt x="1266" y="473"/>
                </a:lnTo>
                <a:lnTo>
                  <a:pt x="1263" y="470"/>
                </a:lnTo>
                <a:lnTo>
                  <a:pt x="1260" y="465"/>
                </a:lnTo>
                <a:lnTo>
                  <a:pt x="1256" y="457"/>
                </a:lnTo>
                <a:lnTo>
                  <a:pt x="1256" y="457"/>
                </a:lnTo>
                <a:lnTo>
                  <a:pt x="1260" y="456"/>
                </a:lnTo>
                <a:lnTo>
                  <a:pt x="1261" y="453"/>
                </a:lnTo>
                <a:lnTo>
                  <a:pt x="1262" y="448"/>
                </a:lnTo>
                <a:lnTo>
                  <a:pt x="1262" y="448"/>
                </a:lnTo>
                <a:lnTo>
                  <a:pt x="1261" y="443"/>
                </a:lnTo>
                <a:lnTo>
                  <a:pt x="1257" y="433"/>
                </a:lnTo>
                <a:lnTo>
                  <a:pt x="1245" y="408"/>
                </a:lnTo>
                <a:lnTo>
                  <a:pt x="1231" y="382"/>
                </a:lnTo>
                <a:lnTo>
                  <a:pt x="1221" y="367"/>
                </a:lnTo>
                <a:lnTo>
                  <a:pt x="1221" y="367"/>
                </a:lnTo>
                <a:lnTo>
                  <a:pt x="1215" y="359"/>
                </a:lnTo>
                <a:lnTo>
                  <a:pt x="1213" y="359"/>
                </a:lnTo>
                <a:lnTo>
                  <a:pt x="1210" y="350"/>
                </a:lnTo>
                <a:lnTo>
                  <a:pt x="1191" y="345"/>
                </a:lnTo>
                <a:lnTo>
                  <a:pt x="1191" y="345"/>
                </a:lnTo>
                <a:lnTo>
                  <a:pt x="1188" y="343"/>
                </a:lnTo>
                <a:lnTo>
                  <a:pt x="1181" y="335"/>
                </a:lnTo>
                <a:lnTo>
                  <a:pt x="1170" y="328"/>
                </a:lnTo>
                <a:lnTo>
                  <a:pt x="1163" y="324"/>
                </a:lnTo>
                <a:lnTo>
                  <a:pt x="1158" y="323"/>
                </a:lnTo>
                <a:lnTo>
                  <a:pt x="1158" y="323"/>
                </a:lnTo>
                <a:lnTo>
                  <a:pt x="1146" y="320"/>
                </a:lnTo>
                <a:lnTo>
                  <a:pt x="1123" y="319"/>
                </a:lnTo>
                <a:lnTo>
                  <a:pt x="1063" y="316"/>
                </a:lnTo>
                <a:lnTo>
                  <a:pt x="982" y="314"/>
                </a:lnTo>
                <a:lnTo>
                  <a:pt x="982" y="314"/>
                </a:lnTo>
                <a:lnTo>
                  <a:pt x="975" y="313"/>
                </a:lnTo>
                <a:lnTo>
                  <a:pt x="958" y="306"/>
                </a:lnTo>
                <a:lnTo>
                  <a:pt x="958" y="306"/>
                </a:lnTo>
                <a:lnTo>
                  <a:pt x="949" y="305"/>
                </a:lnTo>
                <a:lnTo>
                  <a:pt x="943" y="305"/>
                </a:lnTo>
                <a:lnTo>
                  <a:pt x="940" y="308"/>
                </a:lnTo>
                <a:lnTo>
                  <a:pt x="940" y="308"/>
                </a:lnTo>
                <a:lnTo>
                  <a:pt x="940" y="308"/>
                </a:lnTo>
                <a:lnTo>
                  <a:pt x="924" y="308"/>
                </a:lnTo>
                <a:lnTo>
                  <a:pt x="885" y="308"/>
                </a:lnTo>
                <a:lnTo>
                  <a:pt x="885" y="308"/>
                </a:lnTo>
                <a:lnTo>
                  <a:pt x="804" y="304"/>
                </a:lnTo>
                <a:lnTo>
                  <a:pt x="804" y="304"/>
                </a:lnTo>
                <a:lnTo>
                  <a:pt x="794" y="303"/>
                </a:lnTo>
                <a:lnTo>
                  <a:pt x="784" y="301"/>
                </a:lnTo>
                <a:lnTo>
                  <a:pt x="773" y="296"/>
                </a:lnTo>
                <a:lnTo>
                  <a:pt x="761" y="291"/>
                </a:lnTo>
                <a:lnTo>
                  <a:pt x="761" y="291"/>
                </a:lnTo>
                <a:lnTo>
                  <a:pt x="756" y="289"/>
                </a:lnTo>
                <a:lnTo>
                  <a:pt x="751" y="286"/>
                </a:lnTo>
                <a:lnTo>
                  <a:pt x="743" y="285"/>
                </a:lnTo>
                <a:lnTo>
                  <a:pt x="736" y="284"/>
                </a:lnTo>
                <a:lnTo>
                  <a:pt x="730" y="283"/>
                </a:lnTo>
                <a:lnTo>
                  <a:pt x="730" y="283"/>
                </a:lnTo>
                <a:lnTo>
                  <a:pt x="711" y="271"/>
                </a:lnTo>
                <a:lnTo>
                  <a:pt x="704" y="268"/>
                </a:lnTo>
                <a:lnTo>
                  <a:pt x="702" y="266"/>
                </a:lnTo>
                <a:lnTo>
                  <a:pt x="705" y="266"/>
                </a:lnTo>
                <a:lnTo>
                  <a:pt x="705" y="266"/>
                </a:lnTo>
                <a:lnTo>
                  <a:pt x="711" y="268"/>
                </a:lnTo>
                <a:lnTo>
                  <a:pt x="719" y="266"/>
                </a:lnTo>
                <a:lnTo>
                  <a:pt x="725" y="265"/>
                </a:lnTo>
                <a:lnTo>
                  <a:pt x="731" y="263"/>
                </a:lnTo>
                <a:lnTo>
                  <a:pt x="731" y="263"/>
                </a:lnTo>
                <a:lnTo>
                  <a:pt x="738" y="258"/>
                </a:lnTo>
                <a:lnTo>
                  <a:pt x="745" y="250"/>
                </a:lnTo>
                <a:lnTo>
                  <a:pt x="759" y="229"/>
                </a:lnTo>
                <a:lnTo>
                  <a:pt x="759" y="229"/>
                </a:lnTo>
                <a:lnTo>
                  <a:pt x="766" y="216"/>
                </a:lnTo>
                <a:lnTo>
                  <a:pt x="769" y="205"/>
                </a:lnTo>
                <a:lnTo>
                  <a:pt x="769" y="205"/>
                </a:lnTo>
                <a:lnTo>
                  <a:pt x="773" y="186"/>
                </a:lnTo>
                <a:lnTo>
                  <a:pt x="775" y="153"/>
                </a:lnTo>
                <a:lnTo>
                  <a:pt x="780" y="110"/>
                </a:lnTo>
                <a:lnTo>
                  <a:pt x="771" y="103"/>
                </a:lnTo>
                <a:close/>
                <a:moveTo>
                  <a:pt x="853" y="383"/>
                </a:moveTo>
                <a:lnTo>
                  <a:pt x="831" y="402"/>
                </a:lnTo>
                <a:lnTo>
                  <a:pt x="831" y="402"/>
                </a:lnTo>
                <a:lnTo>
                  <a:pt x="825" y="404"/>
                </a:lnTo>
                <a:lnTo>
                  <a:pt x="820" y="407"/>
                </a:lnTo>
                <a:lnTo>
                  <a:pt x="819" y="407"/>
                </a:lnTo>
                <a:lnTo>
                  <a:pt x="818" y="406"/>
                </a:lnTo>
                <a:lnTo>
                  <a:pt x="818" y="406"/>
                </a:lnTo>
                <a:lnTo>
                  <a:pt x="815" y="404"/>
                </a:lnTo>
                <a:lnTo>
                  <a:pt x="813" y="403"/>
                </a:lnTo>
                <a:lnTo>
                  <a:pt x="805" y="402"/>
                </a:lnTo>
                <a:lnTo>
                  <a:pt x="793" y="403"/>
                </a:lnTo>
                <a:lnTo>
                  <a:pt x="793" y="403"/>
                </a:lnTo>
                <a:lnTo>
                  <a:pt x="781" y="404"/>
                </a:lnTo>
                <a:lnTo>
                  <a:pt x="775" y="407"/>
                </a:lnTo>
                <a:lnTo>
                  <a:pt x="775" y="407"/>
                </a:lnTo>
                <a:lnTo>
                  <a:pt x="770" y="406"/>
                </a:lnTo>
                <a:lnTo>
                  <a:pt x="768" y="403"/>
                </a:lnTo>
                <a:lnTo>
                  <a:pt x="765" y="402"/>
                </a:lnTo>
                <a:lnTo>
                  <a:pt x="765" y="402"/>
                </a:lnTo>
                <a:lnTo>
                  <a:pt x="763" y="397"/>
                </a:lnTo>
                <a:lnTo>
                  <a:pt x="756" y="389"/>
                </a:lnTo>
                <a:lnTo>
                  <a:pt x="756" y="389"/>
                </a:lnTo>
                <a:lnTo>
                  <a:pt x="749" y="385"/>
                </a:lnTo>
                <a:lnTo>
                  <a:pt x="740" y="380"/>
                </a:lnTo>
                <a:lnTo>
                  <a:pt x="727" y="377"/>
                </a:lnTo>
                <a:lnTo>
                  <a:pt x="727" y="377"/>
                </a:lnTo>
                <a:lnTo>
                  <a:pt x="750" y="378"/>
                </a:lnTo>
                <a:lnTo>
                  <a:pt x="801" y="382"/>
                </a:lnTo>
                <a:lnTo>
                  <a:pt x="801" y="382"/>
                </a:lnTo>
                <a:lnTo>
                  <a:pt x="841" y="383"/>
                </a:lnTo>
                <a:lnTo>
                  <a:pt x="853" y="383"/>
                </a:lnTo>
                <a:lnTo>
                  <a:pt x="853" y="383"/>
                </a:lnTo>
                <a:close/>
                <a:moveTo>
                  <a:pt x="983" y="344"/>
                </a:moveTo>
                <a:lnTo>
                  <a:pt x="983" y="344"/>
                </a:lnTo>
                <a:lnTo>
                  <a:pt x="992" y="343"/>
                </a:lnTo>
                <a:lnTo>
                  <a:pt x="994" y="343"/>
                </a:lnTo>
                <a:lnTo>
                  <a:pt x="995" y="343"/>
                </a:lnTo>
                <a:lnTo>
                  <a:pt x="995" y="343"/>
                </a:lnTo>
                <a:lnTo>
                  <a:pt x="1003" y="348"/>
                </a:lnTo>
                <a:lnTo>
                  <a:pt x="1019" y="357"/>
                </a:lnTo>
                <a:lnTo>
                  <a:pt x="1038" y="367"/>
                </a:lnTo>
                <a:lnTo>
                  <a:pt x="1047" y="373"/>
                </a:lnTo>
                <a:lnTo>
                  <a:pt x="1053" y="378"/>
                </a:lnTo>
                <a:lnTo>
                  <a:pt x="1053" y="378"/>
                </a:lnTo>
                <a:lnTo>
                  <a:pt x="1078" y="402"/>
                </a:lnTo>
                <a:lnTo>
                  <a:pt x="1088" y="413"/>
                </a:lnTo>
                <a:lnTo>
                  <a:pt x="1092" y="417"/>
                </a:lnTo>
                <a:lnTo>
                  <a:pt x="1092" y="418"/>
                </a:lnTo>
                <a:lnTo>
                  <a:pt x="1092" y="418"/>
                </a:lnTo>
                <a:lnTo>
                  <a:pt x="1079" y="426"/>
                </a:lnTo>
                <a:lnTo>
                  <a:pt x="1061" y="438"/>
                </a:lnTo>
                <a:lnTo>
                  <a:pt x="1061" y="438"/>
                </a:lnTo>
                <a:lnTo>
                  <a:pt x="1023" y="465"/>
                </a:lnTo>
                <a:lnTo>
                  <a:pt x="1023" y="465"/>
                </a:lnTo>
                <a:lnTo>
                  <a:pt x="1021" y="462"/>
                </a:lnTo>
                <a:lnTo>
                  <a:pt x="1017" y="459"/>
                </a:lnTo>
                <a:lnTo>
                  <a:pt x="1014" y="458"/>
                </a:lnTo>
                <a:lnTo>
                  <a:pt x="1014" y="458"/>
                </a:lnTo>
                <a:lnTo>
                  <a:pt x="1009" y="457"/>
                </a:lnTo>
                <a:lnTo>
                  <a:pt x="999" y="457"/>
                </a:lnTo>
                <a:lnTo>
                  <a:pt x="999" y="457"/>
                </a:lnTo>
                <a:lnTo>
                  <a:pt x="992" y="457"/>
                </a:lnTo>
                <a:lnTo>
                  <a:pt x="983" y="454"/>
                </a:lnTo>
                <a:lnTo>
                  <a:pt x="975" y="453"/>
                </a:lnTo>
                <a:lnTo>
                  <a:pt x="970" y="452"/>
                </a:lnTo>
                <a:lnTo>
                  <a:pt x="970" y="452"/>
                </a:lnTo>
                <a:lnTo>
                  <a:pt x="962" y="451"/>
                </a:lnTo>
                <a:lnTo>
                  <a:pt x="954" y="451"/>
                </a:lnTo>
                <a:lnTo>
                  <a:pt x="954" y="451"/>
                </a:lnTo>
                <a:lnTo>
                  <a:pt x="944" y="452"/>
                </a:lnTo>
                <a:lnTo>
                  <a:pt x="939" y="452"/>
                </a:lnTo>
                <a:lnTo>
                  <a:pt x="939" y="452"/>
                </a:lnTo>
                <a:lnTo>
                  <a:pt x="937" y="437"/>
                </a:lnTo>
                <a:lnTo>
                  <a:pt x="937" y="437"/>
                </a:lnTo>
                <a:lnTo>
                  <a:pt x="934" y="426"/>
                </a:lnTo>
                <a:lnTo>
                  <a:pt x="933" y="417"/>
                </a:lnTo>
                <a:lnTo>
                  <a:pt x="933" y="417"/>
                </a:lnTo>
                <a:lnTo>
                  <a:pt x="928" y="394"/>
                </a:lnTo>
                <a:lnTo>
                  <a:pt x="928" y="394"/>
                </a:lnTo>
                <a:lnTo>
                  <a:pt x="930" y="393"/>
                </a:lnTo>
                <a:lnTo>
                  <a:pt x="939" y="391"/>
                </a:lnTo>
                <a:lnTo>
                  <a:pt x="939" y="391"/>
                </a:lnTo>
                <a:lnTo>
                  <a:pt x="953" y="389"/>
                </a:lnTo>
                <a:lnTo>
                  <a:pt x="959" y="389"/>
                </a:lnTo>
                <a:lnTo>
                  <a:pt x="962" y="387"/>
                </a:lnTo>
                <a:lnTo>
                  <a:pt x="962" y="387"/>
                </a:lnTo>
                <a:lnTo>
                  <a:pt x="962" y="384"/>
                </a:lnTo>
                <a:lnTo>
                  <a:pt x="962" y="379"/>
                </a:lnTo>
                <a:lnTo>
                  <a:pt x="962" y="375"/>
                </a:lnTo>
                <a:lnTo>
                  <a:pt x="962" y="374"/>
                </a:lnTo>
                <a:lnTo>
                  <a:pt x="962" y="374"/>
                </a:lnTo>
                <a:lnTo>
                  <a:pt x="968" y="373"/>
                </a:lnTo>
                <a:lnTo>
                  <a:pt x="975" y="368"/>
                </a:lnTo>
                <a:lnTo>
                  <a:pt x="975" y="368"/>
                </a:lnTo>
                <a:lnTo>
                  <a:pt x="980" y="364"/>
                </a:lnTo>
                <a:lnTo>
                  <a:pt x="982" y="362"/>
                </a:lnTo>
                <a:lnTo>
                  <a:pt x="982" y="359"/>
                </a:lnTo>
                <a:lnTo>
                  <a:pt x="982" y="359"/>
                </a:lnTo>
                <a:lnTo>
                  <a:pt x="980" y="354"/>
                </a:lnTo>
                <a:lnTo>
                  <a:pt x="979" y="349"/>
                </a:lnTo>
                <a:lnTo>
                  <a:pt x="979" y="347"/>
                </a:lnTo>
                <a:lnTo>
                  <a:pt x="980" y="345"/>
                </a:lnTo>
                <a:lnTo>
                  <a:pt x="983" y="344"/>
                </a:lnTo>
                <a:lnTo>
                  <a:pt x="983" y="344"/>
                </a:lnTo>
                <a:close/>
                <a:moveTo>
                  <a:pt x="1002" y="330"/>
                </a:moveTo>
                <a:lnTo>
                  <a:pt x="1002" y="330"/>
                </a:lnTo>
                <a:lnTo>
                  <a:pt x="1009" y="330"/>
                </a:lnTo>
                <a:lnTo>
                  <a:pt x="1017" y="333"/>
                </a:lnTo>
                <a:lnTo>
                  <a:pt x="1017" y="333"/>
                </a:lnTo>
                <a:lnTo>
                  <a:pt x="1038" y="334"/>
                </a:lnTo>
                <a:lnTo>
                  <a:pt x="1059" y="337"/>
                </a:lnTo>
                <a:lnTo>
                  <a:pt x="1059" y="337"/>
                </a:lnTo>
                <a:lnTo>
                  <a:pt x="1058" y="340"/>
                </a:lnTo>
                <a:lnTo>
                  <a:pt x="1057" y="347"/>
                </a:lnTo>
                <a:lnTo>
                  <a:pt x="1057" y="347"/>
                </a:lnTo>
                <a:lnTo>
                  <a:pt x="1057" y="349"/>
                </a:lnTo>
                <a:lnTo>
                  <a:pt x="1058" y="349"/>
                </a:lnTo>
                <a:lnTo>
                  <a:pt x="1061" y="348"/>
                </a:lnTo>
                <a:lnTo>
                  <a:pt x="1064" y="347"/>
                </a:lnTo>
                <a:lnTo>
                  <a:pt x="1064" y="347"/>
                </a:lnTo>
                <a:lnTo>
                  <a:pt x="1076" y="347"/>
                </a:lnTo>
                <a:lnTo>
                  <a:pt x="1084" y="345"/>
                </a:lnTo>
                <a:lnTo>
                  <a:pt x="1084" y="345"/>
                </a:lnTo>
                <a:lnTo>
                  <a:pt x="1086" y="344"/>
                </a:lnTo>
                <a:lnTo>
                  <a:pt x="1086" y="343"/>
                </a:lnTo>
                <a:lnTo>
                  <a:pt x="1086" y="342"/>
                </a:lnTo>
                <a:lnTo>
                  <a:pt x="1086" y="342"/>
                </a:lnTo>
                <a:lnTo>
                  <a:pt x="1103" y="357"/>
                </a:lnTo>
                <a:lnTo>
                  <a:pt x="1117" y="368"/>
                </a:lnTo>
                <a:lnTo>
                  <a:pt x="1128" y="374"/>
                </a:lnTo>
                <a:lnTo>
                  <a:pt x="1128" y="374"/>
                </a:lnTo>
                <a:lnTo>
                  <a:pt x="1134" y="377"/>
                </a:lnTo>
                <a:lnTo>
                  <a:pt x="1140" y="378"/>
                </a:lnTo>
                <a:lnTo>
                  <a:pt x="1155" y="379"/>
                </a:lnTo>
                <a:lnTo>
                  <a:pt x="1155" y="379"/>
                </a:lnTo>
                <a:lnTo>
                  <a:pt x="1168" y="382"/>
                </a:lnTo>
                <a:lnTo>
                  <a:pt x="1175" y="383"/>
                </a:lnTo>
                <a:lnTo>
                  <a:pt x="1175" y="383"/>
                </a:lnTo>
                <a:lnTo>
                  <a:pt x="1178" y="384"/>
                </a:lnTo>
                <a:lnTo>
                  <a:pt x="1180" y="387"/>
                </a:lnTo>
                <a:lnTo>
                  <a:pt x="1180" y="389"/>
                </a:lnTo>
                <a:lnTo>
                  <a:pt x="1180" y="389"/>
                </a:lnTo>
                <a:lnTo>
                  <a:pt x="1180" y="394"/>
                </a:lnTo>
                <a:lnTo>
                  <a:pt x="1180" y="402"/>
                </a:lnTo>
                <a:lnTo>
                  <a:pt x="1180" y="402"/>
                </a:lnTo>
                <a:lnTo>
                  <a:pt x="1178" y="403"/>
                </a:lnTo>
                <a:lnTo>
                  <a:pt x="1176" y="404"/>
                </a:lnTo>
                <a:lnTo>
                  <a:pt x="1172" y="404"/>
                </a:lnTo>
                <a:lnTo>
                  <a:pt x="1172" y="404"/>
                </a:lnTo>
                <a:lnTo>
                  <a:pt x="1171" y="403"/>
                </a:lnTo>
                <a:lnTo>
                  <a:pt x="1167" y="403"/>
                </a:lnTo>
                <a:lnTo>
                  <a:pt x="1155" y="402"/>
                </a:lnTo>
                <a:lnTo>
                  <a:pt x="1133" y="402"/>
                </a:lnTo>
                <a:lnTo>
                  <a:pt x="1133" y="402"/>
                </a:lnTo>
                <a:lnTo>
                  <a:pt x="1121" y="402"/>
                </a:lnTo>
                <a:lnTo>
                  <a:pt x="1112" y="403"/>
                </a:lnTo>
                <a:lnTo>
                  <a:pt x="1107" y="406"/>
                </a:lnTo>
                <a:lnTo>
                  <a:pt x="1103" y="408"/>
                </a:lnTo>
                <a:lnTo>
                  <a:pt x="1102" y="411"/>
                </a:lnTo>
                <a:lnTo>
                  <a:pt x="1102" y="412"/>
                </a:lnTo>
                <a:lnTo>
                  <a:pt x="1102" y="414"/>
                </a:lnTo>
                <a:lnTo>
                  <a:pt x="1102" y="414"/>
                </a:lnTo>
                <a:lnTo>
                  <a:pt x="1066" y="374"/>
                </a:lnTo>
                <a:lnTo>
                  <a:pt x="1066" y="374"/>
                </a:lnTo>
                <a:lnTo>
                  <a:pt x="1059" y="369"/>
                </a:lnTo>
                <a:lnTo>
                  <a:pt x="1051" y="362"/>
                </a:lnTo>
                <a:lnTo>
                  <a:pt x="1029" y="348"/>
                </a:lnTo>
                <a:lnTo>
                  <a:pt x="1011" y="335"/>
                </a:lnTo>
                <a:lnTo>
                  <a:pt x="1002" y="330"/>
                </a:lnTo>
                <a:lnTo>
                  <a:pt x="1002" y="330"/>
                </a:lnTo>
                <a:close/>
                <a:moveTo>
                  <a:pt x="1097" y="342"/>
                </a:moveTo>
                <a:lnTo>
                  <a:pt x="1097" y="342"/>
                </a:lnTo>
                <a:lnTo>
                  <a:pt x="1133" y="344"/>
                </a:lnTo>
                <a:lnTo>
                  <a:pt x="1133" y="344"/>
                </a:lnTo>
                <a:lnTo>
                  <a:pt x="1166" y="347"/>
                </a:lnTo>
                <a:lnTo>
                  <a:pt x="1166" y="347"/>
                </a:lnTo>
                <a:lnTo>
                  <a:pt x="1167" y="347"/>
                </a:lnTo>
                <a:lnTo>
                  <a:pt x="1167" y="348"/>
                </a:lnTo>
                <a:lnTo>
                  <a:pt x="1167" y="350"/>
                </a:lnTo>
                <a:lnTo>
                  <a:pt x="1166" y="354"/>
                </a:lnTo>
                <a:lnTo>
                  <a:pt x="1166" y="354"/>
                </a:lnTo>
                <a:lnTo>
                  <a:pt x="1162" y="358"/>
                </a:lnTo>
                <a:lnTo>
                  <a:pt x="1161" y="363"/>
                </a:lnTo>
                <a:lnTo>
                  <a:pt x="1161" y="363"/>
                </a:lnTo>
                <a:lnTo>
                  <a:pt x="1161" y="368"/>
                </a:lnTo>
                <a:lnTo>
                  <a:pt x="1162" y="372"/>
                </a:lnTo>
                <a:lnTo>
                  <a:pt x="1162" y="372"/>
                </a:lnTo>
                <a:lnTo>
                  <a:pt x="1151" y="370"/>
                </a:lnTo>
                <a:lnTo>
                  <a:pt x="1141" y="367"/>
                </a:lnTo>
                <a:lnTo>
                  <a:pt x="1128" y="363"/>
                </a:lnTo>
                <a:lnTo>
                  <a:pt x="1128" y="363"/>
                </a:lnTo>
                <a:lnTo>
                  <a:pt x="1116" y="355"/>
                </a:lnTo>
                <a:lnTo>
                  <a:pt x="1106" y="349"/>
                </a:lnTo>
                <a:lnTo>
                  <a:pt x="1097" y="342"/>
                </a:lnTo>
                <a:lnTo>
                  <a:pt x="1097" y="342"/>
                </a:lnTo>
                <a:close/>
                <a:moveTo>
                  <a:pt x="1163" y="411"/>
                </a:moveTo>
                <a:lnTo>
                  <a:pt x="1163" y="411"/>
                </a:lnTo>
                <a:lnTo>
                  <a:pt x="1166" y="411"/>
                </a:lnTo>
                <a:lnTo>
                  <a:pt x="1167" y="412"/>
                </a:lnTo>
                <a:lnTo>
                  <a:pt x="1167" y="413"/>
                </a:lnTo>
                <a:lnTo>
                  <a:pt x="1167" y="414"/>
                </a:lnTo>
                <a:lnTo>
                  <a:pt x="1163" y="419"/>
                </a:lnTo>
                <a:lnTo>
                  <a:pt x="1161" y="423"/>
                </a:lnTo>
                <a:lnTo>
                  <a:pt x="1161" y="423"/>
                </a:lnTo>
                <a:lnTo>
                  <a:pt x="1156" y="429"/>
                </a:lnTo>
                <a:lnTo>
                  <a:pt x="1150" y="438"/>
                </a:lnTo>
                <a:lnTo>
                  <a:pt x="1142" y="447"/>
                </a:lnTo>
                <a:lnTo>
                  <a:pt x="1136" y="453"/>
                </a:lnTo>
                <a:lnTo>
                  <a:pt x="1136" y="453"/>
                </a:lnTo>
                <a:lnTo>
                  <a:pt x="1132" y="456"/>
                </a:lnTo>
                <a:lnTo>
                  <a:pt x="1131" y="454"/>
                </a:lnTo>
                <a:lnTo>
                  <a:pt x="1129" y="453"/>
                </a:lnTo>
                <a:lnTo>
                  <a:pt x="1126" y="446"/>
                </a:lnTo>
                <a:lnTo>
                  <a:pt x="1126" y="446"/>
                </a:lnTo>
                <a:lnTo>
                  <a:pt x="1117" y="434"/>
                </a:lnTo>
                <a:lnTo>
                  <a:pt x="1109" y="426"/>
                </a:lnTo>
                <a:lnTo>
                  <a:pt x="1109" y="426"/>
                </a:lnTo>
                <a:lnTo>
                  <a:pt x="1109" y="424"/>
                </a:lnTo>
                <a:lnTo>
                  <a:pt x="1112" y="422"/>
                </a:lnTo>
                <a:lnTo>
                  <a:pt x="1117" y="418"/>
                </a:lnTo>
                <a:lnTo>
                  <a:pt x="1124" y="416"/>
                </a:lnTo>
                <a:lnTo>
                  <a:pt x="1124" y="416"/>
                </a:lnTo>
                <a:lnTo>
                  <a:pt x="1133" y="413"/>
                </a:lnTo>
                <a:lnTo>
                  <a:pt x="1143" y="412"/>
                </a:lnTo>
                <a:lnTo>
                  <a:pt x="1153" y="411"/>
                </a:lnTo>
                <a:lnTo>
                  <a:pt x="1163" y="411"/>
                </a:lnTo>
                <a:lnTo>
                  <a:pt x="1163" y="411"/>
                </a:lnTo>
                <a:close/>
                <a:moveTo>
                  <a:pt x="1177" y="418"/>
                </a:moveTo>
                <a:lnTo>
                  <a:pt x="1177" y="418"/>
                </a:lnTo>
                <a:lnTo>
                  <a:pt x="1177" y="419"/>
                </a:lnTo>
                <a:lnTo>
                  <a:pt x="1177" y="422"/>
                </a:lnTo>
                <a:lnTo>
                  <a:pt x="1177" y="426"/>
                </a:lnTo>
                <a:lnTo>
                  <a:pt x="1177" y="426"/>
                </a:lnTo>
                <a:lnTo>
                  <a:pt x="1167" y="448"/>
                </a:lnTo>
                <a:lnTo>
                  <a:pt x="1156" y="468"/>
                </a:lnTo>
                <a:lnTo>
                  <a:pt x="1156" y="468"/>
                </a:lnTo>
                <a:lnTo>
                  <a:pt x="1155" y="467"/>
                </a:lnTo>
                <a:lnTo>
                  <a:pt x="1150" y="465"/>
                </a:lnTo>
                <a:lnTo>
                  <a:pt x="1138" y="461"/>
                </a:lnTo>
                <a:lnTo>
                  <a:pt x="1138" y="461"/>
                </a:lnTo>
                <a:lnTo>
                  <a:pt x="1137" y="461"/>
                </a:lnTo>
                <a:lnTo>
                  <a:pt x="1137" y="459"/>
                </a:lnTo>
                <a:lnTo>
                  <a:pt x="1140" y="456"/>
                </a:lnTo>
                <a:lnTo>
                  <a:pt x="1150" y="447"/>
                </a:lnTo>
                <a:lnTo>
                  <a:pt x="1150" y="447"/>
                </a:lnTo>
                <a:lnTo>
                  <a:pt x="1158" y="438"/>
                </a:lnTo>
                <a:lnTo>
                  <a:pt x="1165" y="429"/>
                </a:lnTo>
                <a:lnTo>
                  <a:pt x="1165" y="429"/>
                </a:lnTo>
                <a:lnTo>
                  <a:pt x="1172" y="422"/>
                </a:lnTo>
                <a:lnTo>
                  <a:pt x="1176" y="419"/>
                </a:lnTo>
                <a:lnTo>
                  <a:pt x="1177" y="418"/>
                </a:lnTo>
                <a:lnTo>
                  <a:pt x="1177" y="418"/>
                </a:lnTo>
                <a:close/>
                <a:moveTo>
                  <a:pt x="1097" y="428"/>
                </a:moveTo>
                <a:lnTo>
                  <a:pt x="1097" y="428"/>
                </a:lnTo>
                <a:lnTo>
                  <a:pt x="1098" y="428"/>
                </a:lnTo>
                <a:lnTo>
                  <a:pt x="1101" y="429"/>
                </a:lnTo>
                <a:lnTo>
                  <a:pt x="1104" y="433"/>
                </a:lnTo>
                <a:lnTo>
                  <a:pt x="1109" y="442"/>
                </a:lnTo>
                <a:lnTo>
                  <a:pt x="1109" y="442"/>
                </a:lnTo>
                <a:lnTo>
                  <a:pt x="1116" y="449"/>
                </a:lnTo>
                <a:lnTo>
                  <a:pt x="1124" y="458"/>
                </a:lnTo>
                <a:lnTo>
                  <a:pt x="1124" y="458"/>
                </a:lnTo>
                <a:lnTo>
                  <a:pt x="1131" y="466"/>
                </a:lnTo>
                <a:lnTo>
                  <a:pt x="1134" y="472"/>
                </a:lnTo>
                <a:lnTo>
                  <a:pt x="1134" y="472"/>
                </a:lnTo>
                <a:lnTo>
                  <a:pt x="1129" y="470"/>
                </a:lnTo>
                <a:lnTo>
                  <a:pt x="1122" y="465"/>
                </a:lnTo>
                <a:lnTo>
                  <a:pt x="1122" y="465"/>
                </a:lnTo>
                <a:lnTo>
                  <a:pt x="1112" y="459"/>
                </a:lnTo>
                <a:lnTo>
                  <a:pt x="1107" y="456"/>
                </a:lnTo>
                <a:lnTo>
                  <a:pt x="1102" y="454"/>
                </a:lnTo>
                <a:lnTo>
                  <a:pt x="1102" y="454"/>
                </a:lnTo>
                <a:lnTo>
                  <a:pt x="1098" y="454"/>
                </a:lnTo>
                <a:lnTo>
                  <a:pt x="1096" y="453"/>
                </a:lnTo>
                <a:lnTo>
                  <a:pt x="1091" y="448"/>
                </a:lnTo>
                <a:lnTo>
                  <a:pt x="1091" y="448"/>
                </a:lnTo>
                <a:lnTo>
                  <a:pt x="1088" y="446"/>
                </a:lnTo>
                <a:lnTo>
                  <a:pt x="1087" y="446"/>
                </a:lnTo>
                <a:lnTo>
                  <a:pt x="1084" y="447"/>
                </a:lnTo>
                <a:lnTo>
                  <a:pt x="1079" y="449"/>
                </a:lnTo>
                <a:lnTo>
                  <a:pt x="1079" y="449"/>
                </a:lnTo>
                <a:lnTo>
                  <a:pt x="1073" y="451"/>
                </a:lnTo>
                <a:lnTo>
                  <a:pt x="1067" y="451"/>
                </a:lnTo>
                <a:lnTo>
                  <a:pt x="1059" y="449"/>
                </a:lnTo>
                <a:lnTo>
                  <a:pt x="1059" y="449"/>
                </a:lnTo>
                <a:lnTo>
                  <a:pt x="1078" y="438"/>
                </a:lnTo>
                <a:lnTo>
                  <a:pt x="1078" y="438"/>
                </a:lnTo>
                <a:lnTo>
                  <a:pt x="1087" y="433"/>
                </a:lnTo>
                <a:lnTo>
                  <a:pt x="1097" y="428"/>
                </a:lnTo>
                <a:lnTo>
                  <a:pt x="1097" y="428"/>
                </a:lnTo>
                <a:close/>
                <a:moveTo>
                  <a:pt x="343" y="646"/>
                </a:moveTo>
                <a:lnTo>
                  <a:pt x="343" y="646"/>
                </a:lnTo>
                <a:lnTo>
                  <a:pt x="344" y="645"/>
                </a:lnTo>
                <a:lnTo>
                  <a:pt x="347" y="645"/>
                </a:lnTo>
                <a:lnTo>
                  <a:pt x="354" y="646"/>
                </a:lnTo>
                <a:lnTo>
                  <a:pt x="368" y="650"/>
                </a:lnTo>
                <a:lnTo>
                  <a:pt x="368" y="650"/>
                </a:lnTo>
                <a:lnTo>
                  <a:pt x="386" y="656"/>
                </a:lnTo>
                <a:lnTo>
                  <a:pt x="407" y="664"/>
                </a:lnTo>
                <a:lnTo>
                  <a:pt x="407" y="664"/>
                </a:lnTo>
                <a:lnTo>
                  <a:pt x="419" y="670"/>
                </a:lnTo>
                <a:lnTo>
                  <a:pt x="424" y="673"/>
                </a:lnTo>
                <a:lnTo>
                  <a:pt x="426" y="674"/>
                </a:lnTo>
                <a:lnTo>
                  <a:pt x="426" y="675"/>
                </a:lnTo>
                <a:lnTo>
                  <a:pt x="426" y="675"/>
                </a:lnTo>
                <a:lnTo>
                  <a:pt x="418" y="678"/>
                </a:lnTo>
                <a:lnTo>
                  <a:pt x="403" y="682"/>
                </a:lnTo>
                <a:lnTo>
                  <a:pt x="387" y="685"/>
                </a:lnTo>
                <a:lnTo>
                  <a:pt x="374" y="689"/>
                </a:lnTo>
                <a:lnTo>
                  <a:pt x="374" y="689"/>
                </a:lnTo>
                <a:lnTo>
                  <a:pt x="368" y="692"/>
                </a:lnTo>
                <a:lnTo>
                  <a:pt x="364" y="693"/>
                </a:lnTo>
                <a:lnTo>
                  <a:pt x="361" y="692"/>
                </a:lnTo>
                <a:lnTo>
                  <a:pt x="361" y="692"/>
                </a:lnTo>
                <a:lnTo>
                  <a:pt x="343" y="687"/>
                </a:lnTo>
                <a:lnTo>
                  <a:pt x="343" y="687"/>
                </a:lnTo>
                <a:lnTo>
                  <a:pt x="343" y="646"/>
                </a:lnTo>
                <a:lnTo>
                  <a:pt x="343" y="646"/>
                </a:lnTo>
                <a:close/>
                <a:moveTo>
                  <a:pt x="279" y="643"/>
                </a:moveTo>
                <a:lnTo>
                  <a:pt x="279" y="643"/>
                </a:lnTo>
                <a:lnTo>
                  <a:pt x="285" y="649"/>
                </a:lnTo>
                <a:lnTo>
                  <a:pt x="290" y="654"/>
                </a:lnTo>
                <a:lnTo>
                  <a:pt x="290" y="654"/>
                </a:lnTo>
                <a:lnTo>
                  <a:pt x="287" y="655"/>
                </a:lnTo>
                <a:lnTo>
                  <a:pt x="285" y="655"/>
                </a:lnTo>
                <a:lnTo>
                  <a:pt x="284" y="658"/>
                </a:lnTo>
                <a:lnTo>
                  <a:pt x="284" y="658"/>
                </a:lnTo>
                <a:lnTo>
                  <a:pt x="284" y="661"/>
                </a:lnTo>
                <a:lnTo>
                  <a:pt x="284" y="664"/>
                </a:lnTo>
                <a:lnTo>
                  <a:pt x="284" y="666"/>
                </a:lnTo>
                <a:lnTo>
                  <a:pt x="283" y="668"/>
                </a:lnTo>
                <a:lnTo>
                  <a:pt x="283" y="668"/>
                </a:lnTo>
                <a:lnTo>
                  <a:pt x="273" y="669"/>
                </a:lnTo>
                <a:lnTo>
                  <a:pt x="264" y="669"/>
                </a:lnTo>
                <a:lnTo>
                  <a:pt x="264" y="669"/>
                </a:lnTo>
                <a:lnTo>
                  <a:pt x="264" y="670"/>
                </a:lnTo>
                <a:lnTo>
                  <a:pt x="264" y="671"/>
                </a:lnTo>
                <a:lnTo>
                  <a:pt x="264" y="671"/>
                </a:lnTo>
                <a:lnTo>
                  <a:pt x="263" y="671"/>
                </a:lnTo>
                <a:lnTo>
                  <a:pt x="260" y="668"/>
                </a:lnTo>
                <a:lnTo>
                  <a:pt x="260" y="668"/>
                </a:lnTo>
                <a:lnTo>
                  <a:pt x="258" y="661"/>
                </a:lnTo>
                <a:lnTo>
                  <a:pt x="257" y="658"/>
                </a:lnTo>
                <a:lnTo>
                  <a:pt x="254" y="655"/>
                </a:lnTo>
                <a:lnTo>
                  <a:pt x="252" y="654"/>
                </a:lnTo>
                <a:lnTo>
                  <a:pt x="252" y="654"/>
                </a:lnTo>
                <a:lnTo>
                  <a:pt x="244" y="654"/>
                </a:lnTo>
                <a:lnTo>
                  <a:pt x="244" y="654"/>
                </a:lnTo>
                <a:lnTo>
                  <a:pt x="240" y="655"/>
                </a:lnTo>
                <a:lnTo>
                  <a:pt x="237" y="658"/>
                </a:lnTo>
                <a:lnTo>
                  <a:pt x="233" y="661"/>
                </a:lnTo>
                <a:lnTo>
                  <a:pt x="232" y="665"/>
                </a:lnTo>
                <a:lnTo>
                  <a:pt x="232" y="665"/>
                </a:lnTo>
                <a:lnTo>
                  <a:pt x="233" y="670"/>
                </a:lnTo>
                <a:lnTo>
                  <a:pt x="232" y="675"/>
                </a:lnTo>
                <a:lnTo>
                  <a:pt x="232" y="675"/>
                </a:lnTo>
                <a:lnTo>
                  <a:pt x="225" y="688"/>
                </a:lnTo>
                <a:lnTo>
                  <a:pt x="225" y="688"/>
                </a:lnTo>
                <a:lnTo>
                  <a:pt x="217" y="709"/>
                </a:lnTo>
                <a:lnTo>
                  <a:pt x="217" y="709"/>
                </a:lnTo>
                <a:lnTo>
                  <a:pt x="209" y="728"/>
                </a:lnTo>
                <a:lnTo>
                  <a:pt x="209" y="728"/>
                </a:lnTo>
                <a:lnTo>
                  <a:pt x="207" y="737"/>
                </a:lnTo>
                <a:lnTo>
                  <a:pt x="204" y="743"/>
                </a:lnTo>
                <a:lnTo>
                  <a:pt x="204" y="743"/>
                </a:lnTo>
                <a:lnTo>
                  <a:pt x="200" y="745"/>
                </a:lnTo>
                <a:lnTo>
                  <a:pt x="195" y="751"/>
                </a:lnTo>
                <a:lnTo>
                  <a:pt x="185" y="759"/>
                </a:lnTo>
                <a:lnTo>
                  <a:pt x="185" y="759"/>
                </a:lnTo>
                <a:lnTo>
                  <a:pt x="178" y="767"/>
                </a:lnTo>
                <a:lnTo>
                  <a:pt x="173" y="772"/>
                </a:lnTo>
                <a:lnTo>
                  <a:pt x="166" y="779"/>
                </a:lnTo>
                <a:lnTo>
                  <a:pt x="161" y="788"/>
                </a:lnTo>
                <a:lnTo>
                  <a:pt x="158" y="799"/>
                </a:lnTo>
                <a:lnTo>
                  <a:pt x="156" y="811"/>
                </a:lnTo>
                <a:lnTo>
                  <a:pt x="156" y="817"/>
                </a:lnTo>
                <a:lnTo>
                  <a:pt x="156" y="823"/>
                </a:lnTo>
                <a:lnTo>
                  <a:pt x="156" y="823"/>
                </a:lnTo>
                <a:lnTo>
                  <a:pt x="163" y="845"/>
                </a:lnTo>
                <a:lnTo>
                  <a:pt x="168" y="858"/>
                </a:lnTo>
                <a:lnTo>
                  <a:pt x="171" y="866"/>
                </a:lnTo>
                <a:lnTo>
                  <a:pt x="173" y="867"/>
                </a:lnTo>
                <a:lnTo>
                  <a:pt x="173" y="867"/>
                </a:lnTo>
                <a:lnTo>
                  <a:pt x="155" y="860"/>
                </a:lnTo>
                <a:lnTo>
                  <a:pt x="136" y="852"/>
                </a:lnTo>
                <a:lnTo>
                  <a:pt x="116" y="840"/>
                </a:lnTo>
                <a:lnTo>
                  <a:pt x="106" y="833"/>
                </a:lnTo>
                <a:lnTo>
                  <a:pt x="98" y="826"/>
                </a:lnTo>
                <a:lnTo>
                  <a:pt x="89" y="817"/>
                </a:lnTo>
                <a:lnTo>
                  <a:pt x="81" y="808"/>
                </a:lnTo>
                <a:lnTo>
                  <a:pt x="76" y="799"/>
                </a:lnTo>
                <a:lnTo>
                  <a:pt x="73" y="789"/>
                </a:lnTo>
                <a:lnTo>
                  <a:pt x="71" y="778"/>
                </a:lnTo>
                <a:lnTo>
                  <a:pt x="73" y="767"/>
                </a:lnTo>
                <a:lnTo>
                  <a:pt x="73" y="767"/>
                </a:lnTo>
                <a:lnTo>
                  <a:pt x="76" y="757"/>
                </a:lnTo>
                <a:lnTo>
                  <a:pt x="81" y="745"/>
                </a:lnTo>
                <a:lnTo>
                  <a:pt x="88" y="735"/>
                </a:lnTo>
                <a:lnTo>
                  <a:pt x="95" y="727"/>
                </a:lnTo>
                <a:lnTo>
                  <a:pt x="103" y="718"/>
                </a:lnTo>
                <a:lnTo>
                  <a:pt x="110" y="710"/>
                </a:lnTo>
                <a:lnTo>
                  <a:pt x="128" y="697"/>
                </a:lnTo>
                <a:lnTo>
                  <a:pt x="144" y="687"/>
                </a:lnTo>
                <a:lnTo>
                  <a:pt x="159" y="678"/>
                </a:lnTo>
                <a:lnTo>
                  <a:pt x="175" y="670"/>
                </a:lnTo>
                <a:lnTo>
                  <a:pt x="175" y="670"/>
                </a:lnTo>
                <a:lnTo>
                  <a:pt x="204" y="660"/>
                </a:lnTo>
                <a:lnTo>
                  <a:pt x="224" y="654"/>
                </a:lnTo>
                <a:lnTo>
                  <a:pt x="240" y="649"/>
                </a:lnTo>
                <a:lnTo>
                  <a:pt x="240" y="649"/>
                </a:lnTo>
                <a:lnTo>
                  <a:pt x="264" y="644"/>
                </a:lnTo>
                <a:lnTo>
                  <a:pt x="274" y="641"/>
                </a:lnTo>
                <a:lnTo>
                  <a:pt x="277" y="641"/>
                </a:lnTo>
                <a:lnTo>
                  <a:pt x="279" y="643"/>
                </a:lnTo>
                <a:lnTo>
                  <a:pt x="279" y="643"/>
                </a:lnTo>
                <a:close/>
                <a:moveTo>
                  <a:pt x="472" y="858"/>
                </a:moveTo>
                <a:lnTo>
                  <a:pt x="472" y="858"/>
                </a:lnTo>
                <a:lnTo>
                  <a:pt x="487" y="856"/>
                </a:lnTo>
                <a:lnTo>
                  <a:pt x="487" y="856"/>
                </a:lnTo>
                <a:lnTo>
                  <a:pt x="495" y="853"/>
                </a:lnTo>
                <a:lnTo>
                  <a:pt x="501" y="852"/>
                </a:lnTo>
                <a:lnTo>
                  <a:pt x="507" y="850"/>
                </a:lnTo>
                <a:lnTo>
                  <a:pt x="515" y="850"/>
                </a:lnTo>
                <a:lnTo>
                  <a:pt x="515" y="850"/>
                </a:lnTo>
                <a:lnTo>
                  <a:pt x="522" y="848"/>
                </a:lnTo>
                <a:lnTo>
                  <a:pt x="531" y="847"/>
                </a:lnTo>
                <a:lnTo>
                  <a:pt x="537" y="847"/>
                </a:lnTo>
                <a:lnTo>
                  <a:pt x="542" y="846"/>
                </a:lnTo>
                <a:lnTo>
                  <a:pt x="542" y="846"/>
                </a:lnTo>
                <a:lnTo>
                  <a:pt x="547" y="848"/>
                </a:lnTo>
                <a:lnTo>
                  <a:pt x="552" y="852"/>
                </a:lnTo>
                <a:lnTo>
                  <a:pt x="557" y="856"/>
                </a:lnTo>
                <a:lnTo>
                  <a:pt x="561" y="860"/>
                </a:lnTo>
                <a:lnTo>
                  <a:pt x="561" y="860"/>
                </a:lnTo>
                <a:lnTo>
                  <a:pt x="563" y="861"/>
                </a:lnTo>
                <a:lnTo>
                  <a:pt x="562" y="862"/>
                </a:lnTo>
                <a:lnTo>
                  <a:pt x="561" y="863"/>
                </a:lnTo>
                <a:lnTo>
                  <a:pt x="558" y="865"/>
                </a:lnTo>
                <a:lnTo>
                  <a:pt x="558" y="865"/>
                </a:lnTo>
                <a:lnTo>
                  <a:pt x="556" y="868"/>
                </a:lnTo>
                <a:lnTo>
                  <a:pt x="556" y="871"/>
                </a:lnTo>
                <a:lnTo>
                  <a:pt x="556" y="871"/>
                </a:lnTo>
                <a:lnTo>
                  <a:pt x="555" y="872"/>
                </a:lnTo>
                <a:lnTo>
                  <a:pt x="555" y="872"/>
                </a:lnTo>
                <a:lnTo>
                  <a:pt x="551" y="871"/>
                </a:lnTo>
                <a:lnTo>
                  <a:pt x="551" y="871"/>
                </a:lnTo>
                <a:lnTo>
                  <a:pt x="536" y="871"/>
                </a:lnTo>
                <a:lnTo>
                  <a:pt x="536" y="871"/>
                </a:lnTo>
                <a:lnTo>
                  <a:pt x="527" y="872"/>
                </a:lnTo>
                <a:lnTo>
                  <a:pt x="513" y="873"/>
                </a:lnTo>
                <a:lnTo>
                  <a:pt x="513" y="873"/>
                </a:lnTo>
                <a:lnTo>
                  <a:pt x="508" y="873"/>
                </a:lnTo>
                <a:lnTo>
                  <a:pt x="501" y="871"/>
                </a:lnTo>
                <a:lnTo>
                  <a:pt x="488" y="866"/>
                </a:lnTo>
                <a:lnTo>
                  <a:pt x="472" y="858"/>
                </a:lnTo>
                <a:lnTo>
                  <a:pt x="472" y="858"/>
                </a:lnTo>
                <a:close/>
                <a:moveTo>
                  <a:pt x="1279" y="676"/>
                </a:moveTo>
                <a:lnTo>
                  <a:pt x="1279" y="676"/>
                </a:lnTo>
                <a:lnTo>
                  <a:pt x="1280" y="678"/>
                </a:lnTo>
                <a:lnTo>
                  <a:pt x="1282" y="680"/>
                </a:lnTo>
                <a:lnTo>
                  <a:pt x="1284" y="683"/>
                </a:lnTo>
                <a:lnTo>
                  <a:pt x="1284" y="683"/>
                </a:lnTo>
                <a:lnTo>
                  <a:pt x="1284" y="688"/>
                </a:lnTo>
                <a:lnTo>
                  <a:pt x="1284" y="688"/>
                </a:lnTo>
                <a:lnTo>
                  <a:pt x="1286" y="699"/>
                </a:lnTo>
                <a:lnTo>
                  <a:pt x="1286" y="699"/>
                </a:lnTo>
                <a:lnTo>
                  <a:pt x="1291" y="723"/>
                </a:lnTo>
                <a:lnTo>
                  <a:pt x="1291" y="723"/>
                </a:lnTo>
                <a:lnTo>
                  <a:pt x="1294" y="733"/>
                </a:lnTo>
                <a:lnTo>
                  <a:pt x="1296" y="737"/>
                </a:lnTo>
                <a:lnTo>
                  <a:pt x="1296" y="737"/>
                </a:lnTo>
                <a:lnTo>
                  <a:pt x="1300" y="742"/>
                </a:lnTo>
                <a:lnTo>
                  <a:pt x="1300" y="742"/>
                </a:lnTo>
                <a:lnTo>
                  <a:pt x="1304" y="745"/>
                </a:lnTo>
                <a:lnTo>
                  <a:pt x="1305" y="749"/>
                </a:lnTo>
                <a:lnTo>
                  <a:pt x="1306" y="752"/>
                </a:lnTo>
                <a:lnTo>
                  <a:pt x="1306" y="752"/>
                </a:lnTo>
                <a:lnTo>
                  <a:pt x="1306" y="756"/>
                </a:lnTo>
                <a:lnTo>
                  <a:pt x="1305" y="758"/>
                </a:lnTo>
                <a:lnTo>
                  <a:pt x="1305" y="758"/>
                </a:lnTo>
                <a:lnTo>
                  <a:pt x="1307" y="762"/>
                </a:lnTo>
                <a:lnTo>
                  <a:pt x="1310" y="766"/>
                </a:lnTo>
                <a:lnTo>
                  <a:pt x="1310" y="766"/>
                </a:lnTo>
                <a:lnTo>
                  <a:pt x="1312" y="768"/>
                </a:lnTo>
                <a:lnTo>
                  <a:pt x="1312" y="771"/>
                </a:lnTo>
                <a:lnTo>
                  <a:pt x="1311" y="773"/>
                </a:lnTo>
                <a:lnTo>
                  <a:pt x="1310" y="776"/>
                </a:lnTo>
                <a:lnTo>
                  <a:pt x="1310" y="776"/>
                </a:lnTo>
                <a:lnTo>
                  <a:pt x="1310" y="778"/>
                </a:lnTo>
                <a:lnTo>
                  <a:pt x="1309" y="783"/>
                </a:lnTo>
                <a:lnTo>
                  <a:pt x="1310" y="791"/>
                </a:lnTo>
                <a:lnTo>
                  <a:pt x="1312" y="798"/>
                </a:lnTo>
                <a:lnTo>
                  <a:pt x="1312" y="798"/>
                </a:lnTo>
                <a:lnTo>
                  <a:pt x="1314" y="802"/>
                </a:lnTo>
                <a:lnTo>
                  <a:pt x="1317" y="806"/>
                </a:lnTo>
                <a:lnTo>
                  <a:pt x="1322" y="808"/>
                </a:lnTo>
                <a:lnTo>
                  <a:pt x="1327" y="811"/>
                </a:lnTo>
                <a:lnTo>
                  <a:pt x="1335" y="813"/>
                </a:lnTo>
                <a:lnTo>
                  <a:pt x="1344" y="814"/>
                </a:lnTo>
                <a:lnTo>
                  <a:pt x="1354" y="814"/>
                </a:lnTo>
                <a:lnTo>
                  <a:pt x="1365" y="813"/>
                </a:lnTo>
                <a:lnTo>
                  <a:pt x="1365" y="813"/>
                </a:lnTo>
                <a:lnTo>
                  <a:pt x="1376" y="811"/>
                </a:lnTo>
                <a:lnTo>
                  <a:pt x="1384" y="807"/>
                </a:lnTo>
                <a:lnTo>
                  <a:pt x="1391" y="803"/>
                </a:lnTo>
                <a:lnTo>
                  <a:pt x="1395" y="799"/>
                </a:lnTo>
                <a:lnTo>
                  <a:pt x="1399" y="794"/>
                </a:lnTo>
                <a:lnTo>
                  <a:pt x="1401" y="789"/>
                </a:lnTo>
                <a:lnTo>
                  <a:pt x="1406" y="778"/>
                </a:lnTo>
                <a:lnTo>
                  <a:pt x="1406" y="778"/>
                </a:lnTo>
                <a:lnTo>
                  <a:pt x="1407" y="772"/>
                </a:lnTo>
                <a:lnTo>
                  <a:pt x="1409" y="768"/>
                </a:lnTo>
                <a:lnTo>
                  <a:pt x="1409" y="764"/>
                </a:lnTo>
                <a:lnTo>
                  <a:pt x="1407" y="762"/>
                </a:lnTo>
                <a:lnTo>
                  <a:pt x="1405" y="758"/>
                </a:lnTo>
                <a:lnTo>
                  <a:pt x="1402" y="754"/>
                </a:lnTo>
                <a:lnTo>
                  <a:pt x="1402" y="754"/>
                </a:lnTo>
                <a:lnTo>
                  <a:pt x="1401" y="752"/>
                </a:lnTo>
                <a:lnTo>
                  <a:pt x="1400" y="752"/>
                </a:lnTo>
                <a:lnTo>
                  <a:pt x="1399" y="751"/>
                </a:lnTo>
                <a:lnTo>
                  <a:pt x="1399" y="749"/>
                </a:lnTo>
                <a:lnTo>
                  <a:pt x="1399" y="749"/>
                </a:lnTo>
                <a:lnTo>
                  <a:pt x="1399" y="747"/>
                </a:lnTo>
                <a:lnTo>
                  <a:pt x="1399" y="744"/>
                </a:lnTo>
                <a:lnTo>
                  <a:pt x="1401" y="740"/>
                </a:lnTo>
                <a:lnTo>
                  <a:pt x="1401" y="740"/>
                </a:lnTo>
                <a:lnTo>
                  <a:pt x="1401" y="737"/>
                </a:lnTo>
                <a:lnTo>
                  <a:pt x="1401" y="733"/>
                </a:lnTo>
                <a:lnTo>
                  <a:pt x="1401" y="722"/>
                </a:lnTo>
                <a:lnTo>
                  <a:pt x="1401" y="722"/>
                </a:lnTo>
                <a:lnTo>
                  <a:pt x="1401" y="718"/>
                </a:lnTo>
                <a:lnTo>
                  <a:pt x="1400" y="714"/>
                </a:lnTo>
                <a:lnTo>
                  <a:pt x="1396" y="707"/>
                </a:lnTo>
                <a:lnTo>
                  <a:pt x="1396" y="707"/>
                </a:lnTo>
                <a:lnTo>
                  <a:pt x="1394" y="703"/>
                </a:lnTo>
                <a:lnTo>
                  <a:pt x="1391" y="702"/>
                </a:lnTo>
                <a:lnTo>
                  <a:pt x="1389" y="702"/>
                </a:lnTo>
                <a:lnTo>
                  <a:pt x="1385" y="702"/>
                </a:lnTo>
                <a:lnTo>
                  <a:pt x="1385" y="702"/>
                </a:lnTo>
                <a:lnTo>
                  <a:pt x="1384" y="700"/>
                </a:lnTo>
                <a:lnTo>
                  <a:pt x="1384" y="699"/>
                </a:lnTo>
                <a:lnTo>
                  <a:pt x="1385" y="698"/>
                </a:lnTo>
                <a:lnTo>
                  <a:pt x="1385" y="694"/>
                </a:lnTo>
                <a:lnTo>
                  <a:pt x="1385" y="694"/>
                </a:lnTo>
                <a:lnTo>
                  <a:pt x="1386" y="688"/>
                </a:lnTo>
                <a:lnTo>
                  <a:pt x="1385" y="682"/>
                </a:lnTo>
                <a:lnTo>
                  <a:pt x="1385" y="682"/>
                </a:lnTo>
                <a:lnTo>
                  <a:pt x="1385" y="679"/>
                </a:lnTo>
                <a:lnTo>
                  <a:pt x="1385" y="678"/>
                </a:lnTo>
                <a:lnTo>
                  <a:pt x="1381" y="674"/>
                </a:lnTo>
                <a:lnTo>
                  <a:pt x="1381" y="674"/>
                </a:lnTo>
                <a:lnTo>
                  <a:pt x="1380" y="673"/>
                </a:lnTo>
                <a:lnTo>
                  <a:pt x="1376" y="673"/>
                </a:lnTo>
                <a:lnTo>
                  <a:pt x="1372" y="673"/>
                </a:lnTo>
                <a:lnTo>
                  <a:pt x="1369" y="673"/>
                </a:lnTo>
                <a:lnTo>
                  <a:pt x="1369" y="673"/>
                </a:lnTo>
                <a:lnTo>
                  <a:pt x="1365" y="671"/>
                </a:lnTo>
                <a:lnTo>
                  <a:pt x="1360" y="669"/>
                </a:lnTo>
                <a:lnTo>
                  <a:pt x="1356" y="665"/>
                </a:lnTo>
                <a:lnTo>
                  <a:pt x="1355" y="664"/>
                </a:lnTo>
                <a:lnTo>
                  <a:pt x="1355" y="664"/>
                </a:lnTo>
                <a:lnTo>
                  <a:pt x="1356" y="663"/>
                </a:lnTo>
                <a:lnTo>
                  <a:pt x="1361" y="661"/>
                </a:lnTo>
                <a:lnTo>
                  <a:pt x="1371" y="661"/>
                </a:lnTo>
                <a:lnTo>
                  <a:pt x="1371" y="661"/>
                </a:lnTo>
                <a:lnTo>
                  <a:pt x="1374" y="660"/>
                </a:lnTo>
                <a:lnTo>
                  <a:pt x="1374" y="659"/>
                </a:lnTo>
                <a:lnTo>
                  <a:pt x="1371" y="656"/>
                </a:lnTo>
                <a:lnTo>
                  <a:pt x="1371" y="656"/>
                </a:lnTo>
                <a:lnTo>
                  <a:pt x="1371" y="653"/>
                </a:lnTo>
                <a:lnTo>
                  <a:pt x="1371" y="648"/>
                </a:lnTo>
                <a:lnTo>
                  <a:pt x="1371" y="648"/>
                </a:lnTo>
                <a:lnTo>
                  <a:pt x="1372" y="648"/>
                </a:lnTo>
                <a:lnTo>
                  <a:pt x="1375" y="646"/>
                </a:lnTo>
                <a:lnTo>
                  <a:pt x="1375" y="646"/>
                </a:lnTo>
                <a:lnTo>
                  <a:pt x="1389" y="646"/>
                </a:lnTo>
                <a:lnTo>
                  <a:pt x="1419" y="646"/>
                </a:lnTo>
                <a:lnTo>
                  <a:pt x="1436" y="648"/>
                </a:lnTo>
                <a:lnTo>
                  <a:pt x="1455" y="649"/>
                </a:lnTo>
                <a:lnTo>
                  <a:pt x="1471" y="651"/>
                </a:lnTo>
                <a:lnTo>
                  <a:pt x="1485" y="655"/>
                </a:lnTo>
                <a:lnTo>
                  <a:pt x="1485" y="655"/>
                </a:lnTo>
                <a:lnTo>
                  <a:pt x="1498" y="661"/>
                </a:lnTo>
                <a:lnTo>
                  <a:pt x="1511" y="668"/>
                </a:lnTo>
                <a:lnTo>
                  <a:pt x="1524" y="675"/>
                </a:lnTo>
                <a:lnTo>
                  <a:pt x="1535" y="685"/>
                </a:lnTo>
                <a:lnTo>
                  <a:pt x="1545" y="697"/>
                </a:lnTo>
                <a:lnTo>
                  <a:pt x="1549" y="703"/>
                </a:lnTo>
                <a:lnTo>
                  <a:pt x="1552" y="709"/>
                </a:lnTo>
                <a:lnTo>
                  <a:pt x="1554" y="715"/>
                </a:lnTo>
                <a:lnTo>
                  <a:pt x="1557" y="723"/>
                </a:lnTo>
                <a:lnTo>
                  <a:pt x="1557" y="730"/>
                </a:lnTo>
                <a:lnTo>
                  <a:pt x="1557" y="738"/>
                </a:lnTo>
                <a:lnTo>
                  <a:pt x="1557" y="738"/>
                </a:lnTo>
                <a:lnTo>
                  <a:pt x="1555" y="745"/>
                </a:lnTo>
                <a:lnTo>
                  <a:pt x="1553" y="753"/>
                </a:lnTo>
                <a:lnTo>
                  <a:pt x="1550" y="761"/>
                </a:lnTo>
                <a:lnTo>
                  <a:pt x="1545" y="769"/>
                </a:lnTo>
                <a:lnTo>
                  <a:pt x="1540" y="777"/>
                </a:lnTo>
                <a:lnTo>
                  <a:pt x="1535" y="786"/>
                </a:lnTo>
                <a:lnTo>
                  <a:pt x="1528" y="793"/>
                </a:lnTo>
                <a:lnTo>
                  <a:pt x="1520" y="801"/>
                </a:lnTo>
                <a:lnTo>
                  <a:pt x="1511" y="808"/>
                </a:lnTo>
                <a:lnTo>
                  <a:pt x="1501" y="817"/>
                </a:lnTo>
                <a:lnTo>
                  <a:pt x="1490" y="823"/>
                </a:lnTo>
                <a:lnTo>
                  <a:pt x="1478" y="831"/>
                </a:lnTo>
                <a:lnTo>
                  <a:pt x="1465" y="838"/>
                </a:lnTo>
                <a:lnTo>
                  <a:pt x="1450" y="845"/>
                </a:lnTo>
                <a:lnTo>
                  <a:pt x="1435" y="851"/>
                </a:lnTo>
                <a:lnTo>
                  <a:pt x="1418" y="857"/>
                </a:lnTo>
                <a:lnTo>
                  <a:pt x="1418" y="857"/>
                </a:lnTo>
                <a:lnTo>
                  <a:pt x="1401" y="862"/>
                </a:lnTo>
                <a:lnTo>
                  <a:pt x="1384" y="866"/>
                </a:lnTo>
                <a:lnTo>
                  <a:pt x="1352" y="872"/>
                </a:lnTo>
                <a:lnTo>
                  <a:pt x="1324" y="875"/>
                </a:lnTo>
                <a:lnTo>
                  <a:pt x="1297" y="876"/>
                </a:lnTo>
                <a:lnTo>
                  <a:pt x="1275" y="873"/>
                </a:lnTo>
                <a:lnTo>
                  <a:pt x="1255" y="871"/>
                </a:lnTo>
                <a:lnTo>
                  <a:pt x="1240" y="868"/>
                </a:lnTo>
                <a:lnTo>
                  <a:pt x="1227" y="865"/>
                </a:lnTo>
                <a:lnTo>
                  <a:pt x="1227" y="865"/>
                </a:lnTo>
                <a:lnTo>
                  <a:pt x="1217" y="860"/>
                </a:lnTo>
                <a:lnTo>
                  <a:pt x="1205" y="853"/>
                </a:lnTo>
                <a:lnTo>
                  <a:pt x="1192" y="845"/>
                </a:lnTo>
                <a:lnTo>
                  <a:pt x="1181" y="835"/>
                </a:lnTo>
                <a:lnTo>
                  <a:pt x="1170" y="823"/>
                </a:lnTo>
                <a:lnTo>
                  <a:pt x="1161" y="811"/>
                </a:lnTo>
                <a:lnTo>
                  <a:pt x="1158" y="804"/>
                </a:lnTo>
                <a:lnTo>
                  <a:pt x="1156" y="798"/>
                </a:lnTo>
                <a:lnTo>
                  <a:pt x="1155" y="791"/>
                </a:lnTo>
                <a:lnTo>
                  <a:pt x="1155" y="784"/>
                </a:lnTo>
                <a:lnTo>
                  <a:pt x="1155" y="784"/>
                </a:lnTo>
                <a:lnTo>
                  <a:pt x="1156" y="777"/>
                </a:lnTo>
                <a:lnTo>
                  <a:pt x="1158" y="771"/>
                </a:lnTo>
                <a:lnTo>
                  <a:pt x="1166" y="756"/>
                </a:lnTo>
                <a:lnTo>
                  <a:pt x="1175" y="742"/>
                </a:lnTo>
                <a:lnTo>
                  <a:pt x="1186" y="729"/>
                </a:lnTo>
                <a:lnTo>
                  <a:pt x="1198" y="717"/>
                </a:lnTo>
                <a:lnTo>
                  <a:pt x="1210" y="707"/>
                </a:lnTo>
                <a:lnTo>
                  <a:pt x="1221" y="699"/>
                </a:lnTo>
                <a:lnTo>
                  <a:pt x="1230" y="693"/>
                </a:lnTo>
                <a:lnTo>
                  <a:pt x="1230" y="693"/>
                </a:lnTo>
                <a:lnTo>
                  <a:pt x="1255" y="682"/>
                </a:lnTo>
                <a:lnTo>
                  <a:pt x="1263" y="676"/>
                </a:lnTo>
                <a:lnTo>
                  <a:pt x="1263" y="676"/>
                </a:lnTo>
                <a:lnTo>
                  <a:pt x="1279" y="676"/>
                </a:lnTo>
                <a:lnTo>
                  <a:pt x="1279" y="676"/>
                </a:lnTo>
                <a:close/>
                <a:moveTo>
                  <a:pt x="1041" y="623"/>
                </a:moveTo>
                <a:lnTo>
                  <a:pt x="1041" y="623"/>
                </a:lnTo>
                <a:lnTo>
                  <a:pt x="1033" y="629"/>
                </a:lnTo>
                <a:lnTo>
                  <a:pt x="1027" y="634"/>
                </a:lnTo>
                <a:lnTo>
                  <a:pt x="1027" y="634"/>
                </a:lnTo>
                <a:lnTo>
                  <a:pt x="1011" y="630"/>
                </a:lnTo>
                <a:lnTo>
                  <a:pt x="1011" y="630"/>
                </a:lnTo>
                <a:lnTo>
                  <a:pt x="1004" y="629"/>
                </a:lnTo>
                <a:lnTo>
                  <a:pt x="1003" y="630"/>
                </a:lnTo>
                <a:lnTo>
                  <a:pt x="1002" y="633"/>
                </a:lnTo>
                <a:lnTo>
                  <a:pt x="1002" y="633"/>
                </a:lnTo>
                <a:lnTo>
                  <a:pt x="1002" y="636"/>
                </a:lnTo>
                <a:lnTo>
                  <a:pt x="1003" y="639"/>
                </a:lnTo>
                <a:lnTo>
                  <a:pt x="1003" y="640"/>
                </a:lnTo>
                <a:lnTo>
                  <a:pt x="1001" y="641"/>
                </a:lnTo>
                <a:lnTo>
                  <a:pt x="1001" y="641"/>
                </a:lnTo>
                <a:lnTo>
                  <a:pt x="997" y="644"/>
                </a:lnTo>
                <a:lnTo>
                  <a:pt x="994" y="643"/>
                </a:lnTo>
                <a:lnTo>
                  <a:pt x="990" y="641"/>
                </a:lnTo>
                <a:lnTo>
                  <a:pt x="990" y="641"/>
                </a:lnTo>
                <a:lnTo>
                  <a:pt x="979" y="634"/>
                </a:lnTo>
                <a:lnTo>
                  <a:pt x="979" y="634"/>
                </a:lnTo>
                <a:lnTo>
                  <a:pt x="979" y="630"/>
                </a:lnTo>
                <a:lnTo>
                  <a:pt x="980" y="625"/>
                </a:lnTo>
                <a:lnTo>
                  <a:pt x="983" y="618"/>
                </a:lnTo>
                <a:lnTo>
                  <a:pt x="983" y="618"/>
                </a:lnTo>
                <a:lnTo>
                  <a:pt x="1013" y="620"/>
                </a:lnTo>
                <a:lnTo>
                  <a:pt x="1033" y="621"/>
                </a:lnTo>
                <a:lnTo>
                  <a:pt x="1041" y="623"/>
                </a:lnTo>
                <a:lnTo>
                  <a:pt x="1041" y="62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DA1B891D-B6F9-48A2-A83E-B8D90ACC09B5}"/>
              </a:ext>
            </a:extLst>
          </p:cNvPr>
          <p:cNvSpPr>
            <a:spLocks noEditPoints="1"/>
          </p:cNvSpPr>
          <p:nvPr/>
        </p:nvSpPr>
        <p:spPr bwMode="auto">
          <a:xfrm>
            <a:off x="840581" y="4242480"/>
            <a:ext cx="2291124" cy="1549384"/>
          </a:xfrm>
          <a:custGeom>
            <a:avLst/>
            <a:gdLst>
              <a:gd name="T0" fmla="*/ 1232 w 1773"/>
              <a:gd name="T1" fmla="*/ 224 h 1199"/>
              <a:gd name="T2" fmla="*/ 1178 w 1773"/>
              <a:gd name="T3" fmla="*/ 292 h 1199"/>
              <a:gd name="T4" fmla="*/ 987 w 1773"/>
              <a:gd name="T5" fmla="*/ 388 h 1199"/>
              <a:gd name="T6" fmla="*/ 899 w 1773"/>
              <a:gd name="T7" fmla="*/ 426 h 1199"/>
              <a:gd name="T8" fmla="*/ 869 w 1773"/>
              <a:gd name="T9" fmla="*/ 494 h 1199"/>
              <a:gd name="T10" fmla="*/ 879 w 1773"/>
              <a:gd name="T11" fmla="*/ 531 h 1199"/>
              <a:gd name="T12" fmla="*/ 844 w 1773"/>
              <a:gd name="T13" fmla="*/ 544 h 1199"/>
              <a:gd name="T14" fmla="*/ 771 w 1773"/>
              <a:gd name="T15" fmla="*/ 569 h 1199"/>
              <a:gd name="T16" fmla="*/ 714 w 1773"/>
              <a:gd name="T17" fmla="*/ 648 h 1199"/>
              <a:gd name="T18" fmla="*/ 653 w 1773"/>
              <a:gd name="T19" fmla="*/ 691 h 1199"/>
              <a:gd name="T20" fmla="*/ 627 w 1773"/>
              <a:gd name="T21" fmla="*/ 722 h 1199"/>
              <a:gd name="T22" fmla="*/ 419 w 1773"/>
              <a:gd name="T23" fmla="*/ 816 h 1199"/>
              <a:gd name="T24" fmla="*/ 159 w 1773"/>
              <a:gd name="T25" fmla="*/ 936 h 1199"/>
              <a:gd name="T26" fmla="*/ 24 w 1773"/>
              <a:gd name="T27" fmla="*/ 1065 h 1199"/>
              <a:gd name="T28" fmla="*/ 5 w 1773"/>
              <a:gd name="T29" fmla="*/ 1165 h 1199"/>
              <a:gd name="T30" fmla="*/ 54 w 1773"/>
              <a:gd name="T31" fmla="*/ 1198 h 1199"/>
              <a:gd name="T32" fmla="*/ 241 w 1773"/>
              <a:gd name="T33" fmla="*/ 1163 h 1199"/>
              <a:gd name="T34" fmla="*/ 481 w 1773"/>
              <a:gd name="T35" fmla="*/ 1042 h 1199"/>
              <a:gd name="T36" fmla="*/ 497 w 1773"/>
              <a:gd name="T37" fmla="*/ 1123 h 1199"/>
              <a:gd name="T38" fmla="*/ 557 w 1773"/>
              <a:gd name="T39" fmla="*/ 1120 h 1199"/>
              <a:gd name="T40" fmla="*/ 602 w 1773"/>
              <a:gd name="T41" fmla="*/ 1148 h 1199"/>
              <a:gd name="T42" fmla="*/ 686 w 1773"/>
              <a:gd name="T43" fmla="*/ 1138 h 1199"/>
              <a:gd name="T44" fmla="*/ 762 w 1773"/>
              <a:gd name="T45" fmla="*/ 1134 h 1199"/>
              <a:gd name="T46" fmla="*/ 894 w 1773"/>
              <a:gd name="T47" fmla="*/ 1141 h 1199"/>
              <a:gd name="T48" fmla="*/ 1009 w 1773"/>
              <a:gd name="T49" fmla="*/ 1145 h 1199"/>
              <a:gd name="T50" fmla="*/ 1033 w 1773"/>
              <a:gd name="T51" fmla="*/ 1138 h 1199"/>
              <a:gd name="T52" fmla="*/ 1048 w 1773"/>
              <a:gd name="T53" fmla="*/ 1179 h 1199"/>
              <a:gd name="T54" fmla="*/ 1149 w 1773"/>
              <a:gd name="T55" fmla="*/ 1194 h 1199"/>
              <a:gd name="T56" fmla="*/ 1235 w 1773"/>
              <a:gd name="T57" fmla="*/ 1171 h 1199"/>
              <a:gd name="T58" fmla="*/ 1250 w 1773"/>
              <a:gd name="T59" fmla="*/ 1139 h 1199"/>
              <a:gd name="T60" fmla="*/ 1246 w 1773"/>
              <a:gd name="T61" fmla="*/ 1109 h 1199"/>
              <a:gd name="T62" fmla="*/ 1261 w 1773"/>
              <a:gd name="T63" fmla="*/ 1042 h 1199"/>
              <a:gd name="T64" fmla="*/ 1333 w 1773"/>
              <a:gd name="T65" fmla="*/ 938 h 1199"/>
              <a:gd name="T66" fmla="*/ 1406 w 1773"/>
              <a:gd name="T67" fmla="*/ 904 h 1199"/>
              <a:gd name="T68" fmla="*/ 1454 w 1773"/>
              <a:gd name="T69" fmla="*/ 873 h 1199"/>
              <a:gd name="T70" fmla="*/ 1525 w 1773"/>
              <a:gd name="T71" fmla="*/ 838 h 1199"/>
              <a:gd name="T72" fmla="*/ 1553 w 1773"/>
              <a:gd name="T73" fmla="*/ 804 h 1199"/>
              <a:gd name="T74" fmla="*/ 1608 w 1773"/>
              <a:gd name="T75" fmla="*/ 709 h 1199"/>
              <a:gd name="T76" fmla="*/ 1648 w 1773"/>
              <a:gd name="T77" fmla="*/ 677 h 1199"/>
              <a:gd name="T78" fmla="*/ 1699 w 1773"/>
              <a:gd name="T79" fmla="*/ 597 h 1199"/>
              <a:gd name="T80" fmla="*/ 1758 w 1773"/>
              <a:gd name="T81" fmla="*/ 497 h 1199"/>
              <a:gd name="T82" fmla="*/ 1771 w 1773"/>
              <a:gd name="T83" fmla="*/ 391 h 1199"/>
              <a:gd name="T84" fmla="*/ 1630 w 1773"/>
              <a:gd name="T85" fmla="*/ 287 h 1199"/>
              <a:gd name="T86" fmla="*/ 1605 w 1773"/>
              <a:gd name="T87" fmla="*/ 223 h 1199"/>
              <a:gd name="T88" fmla="*/ 1609 w 1773"/>
              <a:gd name="T89" fmla="*/ 86 h 1199"/>
              <a:gd name="T90" fmla="*/ 1566 w 1773"/>
              <a:gd name="T91" fmla="*/ 21 h 1199"/>
              <a:gd name="T92" fmla="*/ 1444 w 1773"/>
              <a:gd name="T93" fmla="*/ 2 h 1199"/>
              <a:gd name="T94" fmla="*/ 1377 w 1773"/>
              <a:gd name="T95" fmla="*/ 44 h 1199"/>
              <a:gd name="T96" fmla="*/ 1311 w 1773"/>
              <a:gd name="T97" fmla="*/ 186 h 1199"/>
              <a:gd name="T98" fmla="*/ 1287 w 1773"/>
              <a:gd name="T99" fmla="*/ 485 h 1199"/>
              <a:gd name="T100" fmla="*/ 1252 w 1773"/>
              <a:gd name="T101" fmla="*/ 528 h 1199"/>
              <a:gd name="T102" fmla="*/ 945 w 1773"/>
              <a:gd name="T103" fmla="*/ 544 h 1199"/>
              <a:gd name="T104" fmla="*/ 965 w 1773"/>
              <a:gd name="T105" fmla="*/ 515 h 1199"/>
              <a:gd name="T106" fmla="*/ 982 w 1773"/>
              <a:gd name="T107" fmla="*/ 502 h 1199"/>
              <a:gd name="T108" fmla="*/ 1017 w 1773"/>
              <a:gd name="T109" fmla="*/ 479 h 1199"/>
              <a:gd name="T110" fmla="*/ 1055 w 1773"/>
              <a:gd name="T111" fmla="*/ 477 h 1199"/>
              <a:gd name="T112" fmla="*/ 1162 w 1773"/>
              <a:gd name="T113" fmla="*/ 455 h 1199"/>
              <a:gd name="T114" fmla="*/ 350 w 1773"/>
              <a:gd name="T115" fmla="*/ 1011 h 1199"/>
              <a:gd name="T116" fmla="*/ 268 w 1773"/>
              <a:gd name="T117" fmla="*/ 1051 h 1199"/>
              <a:gd name="T118" fmla="*/ 97 w 1773"/>
              <a:gd name="T119" fmla="*/ 1095 h 1199"/>
              <a:gd name="T120" fmla="*/ 269 w 1773"/>
              <a:gd name="T121" fmla="*/ 968 h 1199"/>
              <a:gd name="T122" fmla="*/ 488 w 1773"/>
              <a:gd name="T123" fmla="*/ 887 h 1199"/>
              <a:gd name="T124" fmla="*/ 542 w 1773"/>
              <a:gd name="T125" fmla="*/ 903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73" h="1199">
                <a:moveTo>
                  <a:pt x="1311" y="186"/>
                </a:moveTo>
                <a:lnTo>
                  <a:pt x="1311" y="186"/>
                </a:lnTo>
                <a:lnTo>
                  <a:pt x="1300" y="189"/>
                </a:lnTo>
                <a:lnTo>
                  <a:pt x="1286" y="196"/>
                </a:lnTo>
                <a:lnTo>
                  <a:pt x="1268" y="204"/>
                </a:lnTo>
                <a:lnTo>
                  <a:pt x="1268" y="204"/>
                </a:lnTo>
                <a:lnTo>
                  <a:pt x="1250" y="214"/>
                </a:lnTo>
                <a:lnTo>
                  <a:pt x="1232" y="224"/>
                </a:lnTo>
                <a:lnTo>
                  <a:pt x="1225" y="229"/>
                </a:lnTo>
                <a:lnTo>
                  <a:pt x="1218" y="234"/>
                </a:lnTo>
                <a:lnTo>
                  <a:pt x="1212" y="241"/>
                </a:lnTo>
                <a:lnTo>
                  <a:pt x="1207" y="248"/>
                </a:lnTo>
                <a:lnTo>
                  <a:pt x="1207" y="248"/>
                </a:lnTo>
                <a:lnTo>
                  <a:pt x="1193" y="272"/>
                </a:lnTo>
                <a:lnTo>
                  <a:pt x="1187" y="282"/>
                </a:lnTo>
                <a:lnTo>
                  <a:pt x="1178" y="292"/>
                </a:lnTo>
                <a:lnTo>
                  <a:pt x="1178" y="292"/>
                </a:lnTo>
                <a:lnTo>
                  <a:pt x="1168" y="298"/>
                </a:lnTo>
                <a:lnTo>
                  <a:pt x="1151" y="310"/>
                </a:lnTo>
                <a:lnTo>
                  <a:pt x="1098" y="336"/>
                </a:lnTo>
                <a:lnTo>
                  <a:pt x="1044" y="364"/>
                </a:lnTo>
                <a:lnTo>
                  <a:pt x="1008" y="380"/>
                </a:lnTo>
                <a:lnTo>
                  <a:pt x="1008" y="380"/>
                </a:lnTo>
                <a:lnTo>
                  <a:pt x="987" y="388"/>
                </a:lnTo>
                <a:lnTo>
                  <a:pt x="965" y="393"/>
                </a:lnTo>
                <a:lnTo>
                  <a:pt x="947" y="399"/>
                </a:lnTo>
                <a:lnTo>
                  <a:pt x="937" y="403"/>
                </a:lnTo>
                <a:lnTo>
                  <a:pt x="928" y="406"/>
                </a:lnTo>
                <a:lnTo>
                  <a:pt x="928" y="406"/>
                </a:lnTo>
                <a:lnTo>
                  <a:pt x="914" y="415"/>
                </a:lnTo>
                <a:lnTo>
                  <a:pt x="904" y="421"/>
                </a:lnTo>
                <a:lnTo>
                  <a:pt x="899" y="426"/>
                </a:lnTo>
                <a:lnTo>
                  <a:pt x="898" y="428"/>
                </a:lnTo>
                <a:lnTo>
                  <a:pt x="898" y="428"/>
                </a:lnTo>
                <a:lnTo>
                  <a:pt x="883" y="449"/>
                </a:lnTo>
                <a:lnTo>
                  <a:pt x="871" y="464"/>
                </a:lnTo>
                <a:lnTo>
                  <a:pt x="866" y="473"/>
                </a:lnTo>
                <a:lnTo>
                  <a:pt x="866" y="473"/>
                </a:lnTo>
                <a:lnTo>
                  <a:pt x="868" y="485"/>
                </a:lnTo>
                <a:lnTo>
                  <a:pt x="869" y="494"/>
                </a:lnTo>
                <a:lnTo>
                  <a:pt x="869" y="494"/>
                </a:lnTo>
                <a:lnTo>
                  <a:pt x="870" y="494"/>
                </a:lnTo>
                <a:lnTo>
                  <a:pt x="873" y="497"/>
                </a:lnTo>
                <a:lnTo>
                  <a:pt x="875" y="502"/>
                </a:lnTo>
                <a:lnTo>
                  <a:pt x="878" y="510"/>
                </a:lnTo>
                <a:lnTo>
                  <a:pt x="878" y="510"/>
                </a:lnTo>
                <a:lnTo>
                  <a:pt x="879" y="524"/>
                </a:lnTo>
                <a:lnTo>
                  <a:pt x="879" y="531"/>
                </a:lnTo>
                <a:lnTo>
                  <a:pt x="879" y="531"/>
                </a:lnTo>
                <a:lnTo>
                  <a:pt x="876" y="534"/>
                </a:lnTo>
                <a:lnTo>
                  <a:pt x="871" y="539"/>
                </a:lnTo>
                <a:lnTo>
                  <a:pt x="863" y="543"/>
                </a:lnTo>
                <a:lnTo>
                  <a:pt x="854" y="546"/>
                </a:lnTo>
                <a:lnTo>
                  <a:pt x="854" y="546"/>
                </a:lnTo>
                <a:lnTo>
                  <a:pt x="849" y="546"/>
                </a:lnTo>
                <a:lnTo>
                  <a:pt x="844" y="544"/>
                </a:lnTo>
                <a:lnTo>
                  <a:pt x="831" y="543"/>
                </a:lnTo>
                <a:lnTo>
                  <a:pt x="824" y="543"/>
                </a:lnTo>
                <a:lnTo>
                  <a:pt x="815" y="544"/>
                </a:lnTo>
                <a:lnTo>
                  <a:pt x="805" y="548"/>
                </a:lnTo>
                <a:lnTo>
                  <a:pt x="794" y="553"/>
                </a:lnTo>
                <a:lnTo>
                  <a:pt x="794" y="553"/>
                </a:lnTo>
                <a:lnTo>
                  <a:pt x="782" y="561"/>
                </a:lnTo>
                <a:lnTo>
                  <a:pt x="771" y="569"/>
                </a:lnTo>
                <a:lnTo>
                  <a:pt x="760" y="578"/>
                </a:lnTo>
                <a:lnTo>
                  <a:pt x="751" y="588"/>
                </a:lnTo>
                <a:lnTo>
                  <a:pt x="736" y="607"/>
                </a:lnTo>
                <a:lnTo>
                  <a:pt x="726" y="622"/>
                </a:lnTo>
                <a:lnTo>
                  <a:pt x="726" y="622"/>
                </a:lnTo>
                <a:lnTo>
                  <a:pt x="721" y="633"/>
                </a:lnTo>
                <a:lnTo>
                  <a:pt x="716" y="643"/>
                </a:lnTo>
                <a:lnTo>
                  <a:pt x="714" y="648"/>
                </a:lnTo>
                <a:lnTo>
                  <a:pt x="711" y="652"/>
                </a:lnTo>
                <a:lnTo>
                  <a:pt x="706" y="655"/>
                </a:lnTo>
                <a:lnTo>
                  <a:pt x="702" y="658"/>
                </a:lnTo>
                <a:lnTo>
                  <a:pt x="702" y="658"/>
                </a:lnTo>
                <a:lnTo>
                  <a:pt x="690" y="665"/>
                </a:lnTo>
                <a:lnTo>
                  <a:pt x="676" y="672"/>
                </a:lnTo>
                <a:lnTo>
                  <a:pt x="664" y="682"/>
                </a:lnTo>
                <a:lnTo>
                  <a:pt x="653" y="691"/>
                </a:lnTo>
                <a:lnTo>
                  <a:pt x="653" y="691"/>
                </a:lnTo>
                <a:lnTo>
                  <a:pt x="648" y="696"/>
                </a:lnTo>
                <a:lnTo>
                  <a:pt x="646" y="700"/>
                </a:lnTo>
                <a:lnTo>
                  <a:pt x="643" y="706"/>
                </a:lnTo>
                <a:lnTo>
                  <a:pt x="641" y="710"/>
                </a:lnTo>
                <a:lnTo>
                  <a:pt x="638" y="714"/>
                </a:lnTo>
                <a:lnTo>
                  <a:pt x="633" y="717"/>
                </a:lnTo>
                <a:lnTo>
                  <a:pt x="627" y="722"/>
                </a:lnTo>
                <a:lnTo>
                  <a:pt x="627" y="722"/>
                </a:lnTo>
                <a:lnTo>
                  <a:pt x="598" y="740"/>
                </a:lnTo>
                <a:lnTo>
                  <a:pt x="558" y="763"/>
                </a:lnTo>
                <a:lnTo>
                  <a:pt x="522" y="783"/>
                </a:lnTo>
                <a:lnTo>
                  <a:pt x="504" y="791"/>
                </a:lnTo>
                <a:lnTo>
                  <a:pt x="504" y="791"/>
                </a:lnTo>
                <a:lnTo>
                  <a:pt x="463" y="803"/>
                </a:lnTo>
                <a:lnTo>
                  <a:pt x="419" y="816"/>
                </a:lnTo>
                <a:lnTo>
                  <a:pt x="368" y="835"/>
                </a:lnTo>
                <a:lnTo>
                  <a:pt x="312" y="857"/>
                </a:lnTo>
                <a:lnTo>
                  <a:pt x="283" y="868"/>
                </a:lnTo>
                <a:lnTo>
                  <a:pt x="254" y="880"/>
                </a:lnTo>
                <a:lnTo>
                  <a:pt x="228" y="894"/>
                </a:lnTo>
                <a:lnTo>
                  <a:pt x="203" y="908"/>
                </a:lnTo>
                <a:lnTo>
                  <a:pt x="179" y="922"/>
                </a:lnTo>
                <a:lnTo>
                  <a:pt x="159" y="936"/>
                </a:lnTo>
                <a:lnTo>
                  <a:pt x="159" y="936"/>
                </a:lnTo>
                <a:lnTo>
                  <a:pt x="123" y="965"/>
                </a:lnTo>
                <a:lnTo>
                  <a:pt x="89" y="993"/>
                </a:lnTo>
                <a:lnTo>
                  <a:pt x="74" y="1007"/>
                </a:lnTo>
                <a:lnTo>
                  <a:pt x="59" y="1022"/>
                </a:lnTo>
                <a:lnTo>
                  <a:pt x="46" y="1036"/>
                </a:lnTo>
                <a:lnTo>
                  <a:pt x="35" y="1051"/>
                </a:lnTo>
                <a:lnTo>
                  <a:pt x="24" y="1065"/>
                </a:lnTo>
                <a:lnTo>
                  <a:pt x="15" y="1080"/>
                </a:lnTo>
                <a:lnTo>
                  <a:pt x="9" y="1094"/>
                </a:lnTo>
                <a:lnTo>
                  <a:pt x="4" y="1108"/>
                </a:lnTo>
                <a:lnTo>
                  <a:pt x="1" y="1123"/>
                </a:lnTo>
                <a:lnTo>
                  <a:pt x="0" y="1136"/>
                </a:lnTo>
                <a:lnTo>
                  <a:pt x="1" y="1150"/>
                </a:lnTo>
                <a:lnTo>
                  <a:pt x="5" y="1165"/>
                </a:lnTo>
                <a:lnTo>
                  <a:pt x="5" y="1165"/>
                </a:lnTo>
                <a:lnTo>
                  <a:pt x="9" y="1171"/>
                </a:lnTo>
                <a:lnTo>
                  <a:pt x="12" y="1178"/>
                </a:lnTo>
                <a:lnTo>
                  <a:pt x="17" y="1183"/>
                </a:lnTo>
                <a:lnTo>
                  <a:pt x="24" y="1187"/>
                </a:lnTo>
                <a:lnTo>
                  <a:pt x="30" y="1190"/>
                </a:lnTo>
                <a:lnTo>
                  <a:pt x="36" y="1193"/>
                </a:lnTo>
                <a:lnTo>
                  <a:pt x="45" y="1195"/>
                </a:lnTo>
                <a:lnTo>
                  <a:pt x="54" y="1198"/>
                </a:lnTo>
                <a:lnTo>
                  <a:pt x="72" y="1199"/>
                </a:lnTo>
                <a:lnTo>
                  <a:pt x="94" y="1199"/>
                </a:lnTo>
                <a:lnTo>
                  <a:pt x="116" y="1197"/>
                </a:lnTo>
                <a:lnTo>
                  <a:pt x="140" y="1192"/>
                </a:lnTo>
                <a:lnTo>
                  <a:pt x="165" y="1187"/>
                </a:lnTo>
                <a:lnTo>
                  <a:pt x="190" y="1179"/>
                </a:lnTo>
                <a:lnTo>
                  <a:pt x="216" y="1171"/>
                </a:lnTo>
                <a:lnTo>
                  <a:pt x="241" y="1163"/>
                </a:lnTo>
                <a:lnTo>
                  <a:pt x="292" y="1143"/>
                </a:lnTo>
                <a:lnTo>
                  <a:pt x="337" y="1123"/>
                </a:lnTo>
                <a:lnTo>
                  <a:pt x="337" y="1123"/>
                </a:lnTo>
                <a:lnTo>
                  <a:pt x="374" y="1104"/>
                </a:lnTo>
                <a:lnTo>
                  <a:pt x="406" y="1087"/>
                </a:lnTo>
                <a:lnTo>
                  <a:pt x="451" y="1062"/>
                </a:lnTo>
                <a:lnTo>
                  <a:pt x="474" y="1047"/>
                </a:lnTo>
                <a:lnTo>
                  <a:pt x="481" y="1042"/>
                </a:lnTo>
                <a:lnTo>
                  <a:pt x="481" y="1042"/>
                </a:lnTo>
                <a:lnTo>
                  <a:pt x="488" y="1059"/>
                </a:lnTo>
                <a:lnTo>
                  <a:pt x="493" y="1076"/>
                </a:lnTo>
                <a:lnTo>
                  <a:pt x="494" y="1086"/>
                </a:lnTo>
                <a:lnTo>
                  <a:pt x="497" y="1096"/>
                </a:lnTo>
                <a:lnTo>
                  <a:pt x="497" y="1096"/>
                </a:lnTo>
                <a:lnTo>
                  <a:pt x="497" y="1113"/>
                </a:lnTo>
                <a:lnTo>
                  <a:pt x="497" y="1123"/>
                </a:lnTo>
                <a:lnTo>
                  <a:pt x="498" y="1126"/>
                </a:lnTo>
                <a:lnTo>
                  <a:pt x="499" y="1128"/>
                </a:lnTo>
                <a:lnTo>
                  <a:pt x="503" y="1129"/>
                </a:lnTo>
                <a:lnTo>
                  <a:pt x="508" y="1128"/>
                </a:lnTo>
                <a:lnTo>
                  <a:pt x="508" y="1128"/>
                </a:lnTo>
                <a:lnTo>
                  <a:pt x="526" y="1124"/>
                </a:lnTo>
                <a:lnTo>
                  <a:pt x="547" y="1121"/>
                </a:lnTo>
                <a:lnTo>
                  <a:pt x="557" y="1120"/>
                </a:lnTo>
                <a:lnTo>
                  <a:pt x="567" y="1119"/>
                </a:lnTo>
                <a:lnTo>
                  <a:pt x="575" y="1120"/>
                </a:lnTo>
                <a:lnTo>
                  <a:pt x="578" y="1123"/>
                </a:lnTo>
                <a:lnTo>
                  <a:pt x="578" y="1123"/>
                </a:lnTo>
                <a:lnTo>
                  <a:pt x="585" y="1129"/>
                </a:lnTo>
                <a:lnTo>
                  <a:pt x="590" y="1136"/>
                </a:lnTo>
                <a:lnTo>
                  <a:pt x="597" y="1144"/>
                </a:lnTo>
                <a:lnTo>
                  <a:pt x="602" y="1148"/>
                </a:lnTo>
                <a:lnTo>
                  <a:pt x="607" y="1150"/>
                </a:lnTo>
                <a:lnTo>
                  <a:pt x="607" y="1150"/>
                </a:lnTo>
                <a:lnTo>
                  <a:pt x="615" y="1151"/>
                </a:lnTo>
                <a:lnTo>
                  <a:pt x="625" y="1151"/>
                </a:lnTo>
                <a:lnTo>
                  <a:pt x="636" y="1149"/>
                </a:lnTo>
                <a:lnTo>
                  <a:pt x="647" y="1146"/>
                </a:lnTo>
                <a:lnTo>
                  <a:pt x="672" y="1140"/>
                </a:lnTo>
                <a:lnTo>
                  <a:pt x="686" y="1138"/>
                </a:lnTo>
                <a:lnTo>
                  <a:pt x="699" y="1136"/>
                </a:lnTo>
                <a:lnTo>
                  <a:pt x="699" y="1136"/>
                </a:lnTo>
                <a:lnTo>
                  <a:pt x="732" y="1138"/>
                </a:lnTo>
                <a:lnTo>
                  <a:pt x="746" y="1139"/>
                </a:lnTo>
                <a:lnTo>
                  <a:pt x="746" y="1139"/>
                </a:lnTo>
                <a:lnTo>
                  <a:pt x="751" y="1138"/>
                </a:lnTo>
                <a:lnTo>
                  <a:pt x="756" y="1136"/>
                </a:lnTo>
                <a:lnTo>
                  <a:pt x="762" y="1134"/>
                </a:lnTo>
                <a:lnTo>
                  <a:pt x="769" y="1133"/>
                </a:lnTo>
                <a:lnTo>
                  <a:pt x="769" y="1133"/>
                </a:lnTo>
                <a:lnTo>
                  <a:pt x="839" y="1134"/>
                </a:lnTo>
                <a:lnTo>
                  <a:pt x="839" y="1134"/>
                </a:lnTo>
                <a:lnTo>
                  <a:pt x="874" y="1134"/>
                </a:lnTo>
                <a:lnTo>
                  <a:pt x="874" y="1134"/>
                </a:lnTo>
                <a:lnTo>
                  <a:pt x="879" y="1136"/>
                </a:lnTo>
                <a:lnTo>
                  <a:pt x="894" y="1141"/>
                </a:lnTo>
                <a:lnTo>
                  <a:pt x="904" y="1145"/>
                </a:lnTo>
                <a:lnTo>
                  <a:pt x="916" y="1148"/>
                </a:lnTo>
                <a:lnTo>
                  <a:pt x="929" y="1149"/>
                </a:lnTo>
                <a:lnTo>
                  <a:pt x="943" y="1149"/>
                </a:lnTo>
                <a:lnTo>
                  <a:pt x="943" y="1149"/>
                </a:lnTo>
                <a:lnTo>
                  <a:pt x="970" y="1149"/>
                </a:lnTo>
                <a:lnTo>
                  <a:pt x="993" y="1148"/>
                </a:lnTo>
                <a:lnTo>
                  <a:pt x="1009" y="1145"/>
                </a:lnTo>
                <a:lnTo>
                  <a:pt x="1014" y="1144"/>
                </a:lnTo>
                <a:lnTo>
                  <a:pt x="1018" y="1141"/>
                </a:lnTo>
                <a:lnTo>
                  <a:pt x="1018" y="1141"/>
                </a:lnTo>
                <a:lnTo>
                  <a:pt x="1022" y="1136"/>
                </a:lnTo>
                <a:lnTo>
                  <a:pt x="1027" y="1133"/>
                </a:lnTo>
                <a:lnTo>
                  <a:pt x="1034" y="1130"/>
                </a:lnTo>
                <a:lnTo>
                  <a:pt x="1034" y="1130"/>
                </a:lnTo>
                <a:lnTo>
                  <a:pt x="1033" y="1138"/>
                </a:lnTo>
                <a:lnTo>
                  <a:pt x="1032" y="1144"/>
                </a:lnTo>
                <a:lnTo>
                  <a:pt x="1032" y="1153"/>
                </a:lnTo>
                <a:lnTo>
                  <a:pt x="1033" y="1160"/>
                </a:lnTo>
                <a:lnTo>
                  <a:pt x="1035" y="1169"/>
                </a:lnTo>
                <a:lnTo>
                  <a:pt x="1038" y="1173"/>
                </a:lnTo>
                <a:lnTo>
                  <a:pt x="1040" y="1175"/>
                </a:lnTo>
                <a:lnTo>
                  <a:pt x="1044" y="1178"/>
                </a:lnTo>
                <a:lnTo>
                  <a:pt x="1048" y="1179"/>
                </a:lnTo>
                <a:lnTo>
                  <a:pt x="1048" y="1179"/>
                </a:lnTo>
                <a:lnTo>
                  <a:pt x="1067" y="1183"/>
                </a:lnTo>
                <a:lnTo>
                  <a:pt x="1086" y="1185"/>
                </a:lnTo>
                <a:lnTo>
                  <a:pt x="1104" y="1187"/>
                </a:lnTo>
                <a:lnTo>
                  <a:pt x="1124" y="1189"/>
                </a:lnTo>
                <a:lnTo>
                  <a:pt x="1124" y="1189"/>
                </a:lnTo>
                <a:lnTo>
                  <a:pt x="1142" y="1193"/>
                </a:lnTo>
                <a:lnTo>
                  <a:pt x="1149" y="1194"/>
                </a:lnTo>
                <a:lnTo>
                  <a:pt x="1158" y="1194"/>
                </a:lnTo>
                <a:lnTo>
                  <a:pt x="1167" y="1193"/>
                </a:lnTo>
                <a:lnTo>
                  <a:pt x="1177" y="1192"/>
                </a:lnTo>
                <a:lnTo>
                  <a:pt x="1188" y="1188"/>
                </a:lnTo>
                <a:lnTo>
                  <a:pt x="1202" y="1184"/>
                </a:lnTo>
                <a:lnTo>
                  <a:pt x="1202" y="1184"/>
                </a:lnTo>
                <a:lnTo>
                  <a:pt x="1226" y="1175"/>
                </a:lnTo>
                <a:lnTo>
                  <a:pt x="1235" y="1171"/>
                </a:lnTo>
                <a:lnTo>
                  <a:pt x="1241" y="1169"/>
                </a:lnTo>
                <a:lnTo>
                  <a:pt x="1246" y="1165"/>
                </a:lnTo>
                <a:lnTo>
                  <a:pt x="1248" y="1161"/>
                </a:lnTo>
                <a:lnTo>
                  <a:pt x="1251" y="1156"/>
                </a:lnTo>
                <a:lnTo>
                  <a:pt x="1252" y="1150"/>
                </a:lnTo>
                <a:lnTo>
                  <a:pt x="1252" y="1150"/>
                </a:lnTo>
                <a:lnTo>
                  <a:pt x="1251" y="1144"/>
                </a:lnTo>
                <a:lnTo>
                  <a:pt x="1250" y="1139"/>
                </a:lnTo>
                <a:lnTo>
                  <a:pt x="1248" y="1134"/>
                </a:lnTo>
                <a:lnTo>
                  <a:pt x="1246" y="1130"/>
                </a:lnTo>
                <a:lnTo>
                  <a:pt x="1241" y="1124"/>
                </a:lnTo>
                <a:lnTo>
                  <a:pt x="1240" y="1120"/>
                </a:lnTo>
                <a:lnTo>
                  <a:pt x="1240" y="1120"/>
                </a:lnTo>
                <a:lnTo>
                  <a:pt x="1241" y="1118"/>
                </a:lnTo>
                <a:lnTo>
                  <a:pt x="1243" y="1114"/>
                </a:lnTo>
                <a:lnTo>
                  <a:pt x="1246" y="1109"/>
                </a:lnTo>
                <a:lnTo>
                  <a:pt x="1248" y="1101"/>
                </a:lnTo>
                <a:lnTo>
                  <a:pt x="1248" y="1101"/>
                </a:lnTo>
                <a:lnTo>
                  <a:pt x="1252" y="1081"/>
                </a:lnTo>
                <a:lnTo>
                  <a:pt x="1252" y="1067"/>
                </a:lnTo>
                <a:lnTo>
                  <a:pt x="1252" y="1067"/>
                </a:lnTo>
                <a:lnTo>
                  <a:pt x="1256" y="1056"/>
                </a:lnTo>
                <a:lnTo>
                  <a:pt x="1258" y="1047"/>
                </a:lnTo>
                <a:lnTo>
                  <a:pt x="1261" y="1042"/>
                </a:lnTo>
                <a:lnTo>
                  <a:pt x="1261" y="1042"/>
                </a:lnTo>
                <a:lnTo>
                  <a:pt x="1277" y="1007"/>
                </a:lnTo>
                <a:lnTo>
                  <a:pt x="1292" y="975"/>
                </a:lnTo>
                <a:lnTo>
                  <a:pt x="1292" y="975"/>
                </a:lnTo>
                <a:lnTo>
                  <a:pt x="1307" y="959"/>
                </a:lnTo>
                <a:lnTo>
                  <a:pt x="1321" y="947"/>
                </a:lnTo>
                <a:lnTo>
                  <a:pt x="1328" y="942"/>
                </a:lnTo>
                <a:lnTo>
                  <a:pt x="1333" y="938"/>
                </a:lnTo>
                <a:lnTo>
                  <a:pt x="1333" y="938"/>
                </a:lnTo>
                <a:lnTo>
                  <a:pt x="1347" y="931"/>
                </a:lnTo>
                <a:lnTo>
                  <a:pt x="1362" y="918"/>
                </a:lnTo>
                <a:lnTo>
                  <a:pt x="1380" y="904"/>
                </a:lnTo>
                <a:lnTo>
                  <a:pt x="1380" y="904"/>
                </a:lnTo>
                <a:lnTo>
                  <a:pt x="1385" y="904"/>
                </a:lnTo>
                <a:lnTo>
                  <a:pt x="1397" y="904"/>
                </a:lnTo>
                <a:lnTo>
                  <a:pt x="1406" y="904"/>
                </a:lnTo>
                <a:lnTo>
                  <a:pt x="1414" y="903"/>
                </a:lnTo>
                <a:lnTo>
                  <a:pt x="1421" y="901"/>
                </a:lnTo>
                <a:lnTo>
                  <a:pt x="1427" y="897"/>
                </a:lnTo>
                <a:lnTo>
                  <a:pt x="1427" y="897"/>
                </a:lnTo>
                <a:lnTo>
                  <a:pt x="1439" y="889"/>
                </a:lnTo>
                <a:lnTo>
                  <a:pt x="1446" y="882"/>
                </a:lnTo>
                <a:lnTo>
                  <a:pt x="1451" y="875"/>
                </a:lnTo>
                <a:lnTo>
                  <a:pt x="1454" y="873"/>
                </a:lnTo>
                <a:lnTo>
                  <a:pt x="1454" y="873"/>
                </a:lnTo>
                <a:lnTo>
                  <a:pt x="1493" y="849"/>
                </a:lnTo>
                <a:lnTo>
                  <a:pt x="1500" y="833"/>
                </a:lnTo>
                <a:lnTo>
                  <a:pt x="1500" y="833"/>
                </a:lnTo>
                <a:lnTo>
                  <a:pt x="1504" y="834"/>
                </a:lnTo>
                <a:lnTo>
                  <a:pt x="1514" y="837"/>
                </a:lnTo>
                <a:lnTo>
                  <a:pt x="1519" y="838"/>
                </a:lnTo>
                <a:lnTo>
                  <a:pt x="1525" y="838"/>
                </a:lnTo>
                <a:lnTo>
                  <a:pt x="1531" y="837"/>
                </a:lnTo>
                <a:lnTo>
                  <a:pt x="1536" y="834"/>
                </a:lnTo>
                <a:lnTo>
                  <a:pt x="1536" y="834"/>
                </a:lnTo>
                <a:lnTo>
                  <a:pt x="1543" y="828"/>
                </a:lnTo>
                <a:lnTo>
                  <a:pt x="1546" y="824"/>
                </a:lnTo>
                <a:lnTo>
                  <a:pt x="1549" y="818"/>
                </a:lnTo>
                <a:lnTo>
                  <a:pt x="1553" y="804"/>
                </a:lnTo>
                <a:lnTo>
                  <a:pt x="1553" y="804"/>
                </a:lnTo>
                <a:lnTo>
                  <a:pt x="1559" y="784"/>
                </a:lnTo>
                <a:lnTo>
                  <a:pt x="1566" y="764"/>
                </a:lnTo>
                <a:lnTo>
                  <a:pt x="1571" y="754"/>
                </a:lnTo>
                <a:lnTo>
                  <a:pt x="1578" y="744"/>
                </a:lnTo>
                <a:lnTo>
                  <a:pt x="1585" y="734"/>
                </a:lnTo>
                <a:lnTo>
                  <a:pt x="1594" y="724"/>
                </a:lnTo>
                <a:lnTo>
                  <a:pt x="1594" y="724"/>
                </a:lnTo>
                <a:lnTo>
                  <a:pt x="1608" y="709"/>
                </a:lnTo>
                <a:lnTo>
                  <a:pt x="1615" y="700"/>
                </a:lnTo>
                <a:lnTo>
                  <a:pt x="1618" y="696"/>
                </a:lnTo>
                <a:lnTo>
                  <a:pt x="1620" y="695"/>
                </a:lnTo>
                <a:lnTo>
                  <a:pt x="1620" y="695"/>
                </a:lnTo>
                <a:lnTo>
                  <a:pt x="1627" y="692"/>
                </a:lnTo>
                <a:lnTo>
                  <a:pt x="1632" y="689"/>
                </a:lnTo>
                <a:lnTo>
                  <a:pt x="1639" y="685"/>
                </a:lnTo>
                <a:lnTo>
                  <a:pt x="1648" y="677"/>
                </a:lnTo>
                <a:lnTo>
                  <a:pt x="1658" y="668"/>
                </a:lnTo>
                <a:lnTo>
                  <a:pt x="1668" y="656"/>
                </a:lnTo>
                <a:lnTo>
                  <a:pt x="1679" y="642"/>
                </a:lnTo>
                <a:lnTo>
                  <a:pt x="1679" y="642"/>
                </a:lnTo>
                <a:lnTo>
                  <a:pt x="1688" y="627"/>
                </a:lnTo>
                <a:lnTo>
                  <a:pt x="1694" y="615"/>
                </a:lnTo>
                <a:lnTo>
                  <a:pt x="1698" y="606"/>
                </a:lnTo>
                <a:lnTo>
                  <a:pt x="1699" y="597"/>
                </a:lnTo>
                <a:lnTo>
                  <a:pt x="1703" y="586"/>
                </a:lnTo>
                <a:lnTo>
                  <a:pt x="1704" y="579"/>
                </a:lnTo>
                <a:lnTo>
                  <a:pt x="1708" y="573"/>
                </a:lnTo>
                <a:lnTo>
                  <a:pt x="1708" y="573"/>
                </a:lnTo>
                <a:lnTo>
                  <a:pt x="1720" y="556"/>
                </a:lnTo>
                <a:lnTo>
                  <a:pt x="1740" y="528"/>
                </a:lnTo>
                <a:lnTo>
                  <a:pt x="1749" y="513"/>
                </a:lnTo>
                <a:lnTo>
                  <a:pt x="1758" y="497"/>
                </a:lnTo>
                <a:lnTo>
                  <a:pt x="1766" y="480"/>
                </a:lnTo>
                <a:lnTo>
                  <a:pt x="1767" y="473"/>
                </a:lnTo>
                <a:lnTo>
                  <a:pt x="1769" y="465"/>
                </a:lnTo>
                <a:lnTo>
                  <a:pt x="1769" y="465"/>
                </a:lnTo>
                <a:lnTo>
                  <a:pt x="1772" y="435"/>
                </a:lnTo>
                <a:lnTo>
                  <a:pt x="1773" y="410"/>
                </a:lnTo>
                <a:lnTo>
                  <a:pt x="1772" y="400"/>
                </a:lnTo>
                <a:lnTo>
                  <a:pt x="1771" y="391"/>
                </a:lnTo>
                <a:lnTo>
                  <a:pt x="1768" y="384"/>
                </a:lnTo>
                <a:lnTo>
                  <a:pt x="1766" y="380"/>
                </a:lnTo>
                <a:lnTo>
                  <a:pt x="1766" y="380"/>
                </a:lnTo>
                <a:lnTo>
                  <a:pt x="1725" y="344"/>
                </a:lnTo>
                <a:lnTo>
                  <a:pt x="1694" y="313"/>
                </a:lnTo>
                <a:lnTo>
                  <a:pt x="1694" y="313"/>
                </a:lnTo>
                <a:lnTo>
                  <a:pt x="1658" y="298"/>
                </a:lnTo>
                <a:lnTo>
                  <a:pt x="1630" y="287"/>
                </a:lnTo>
                <a:lnTo>
                  <a:pt x="1620" y="282"/>
                </a:lnTo>
                <a:lnTo>
                  <a:pt x="1614" y="278"/>
                </a:lnTo>
                <a:lnTo>
                  <a:pt x="1614" y="278"/>
                </a:lnTo>
                <a:lnTo>
                  <a:pt x="1600" y="267"/>
                </a:lnTo>
                <a:lnTo>
                  <a:pt x="1595" y="263"/>
                </a:lnTo>
                <a:lnTo>
                  <a:pt x="1595" y="263"/>
                </a:lnTo>
                <a:lnTo>
                  <a:pt x="1599" y="252"/>
                </a:lnTo>
                <a:lnTo>
                  <a:pt x="1605" y="223"/>
                </a:lnTo>
                <a:lnTo>
                  <a:pt x="1613" y="188"/>
                </a:lnTo>
                <a:lnTo>
                  <a:pt x="1615" y="171"/>
                </a:lnTo>
                <a:lnTo>
                  <a:pt x="1617" y="154"/>
                </a:lnTo>
                <a:lnTo>
                  <a:pt x="1617" y="154"/>
                </a:lnTo>
                <a:lnTo>
                  <a:pt x="1615" y="139"/>
                </a:lnTo>
                <a:lnTo>
                  <a:pt x="1615" y="122"/>
                </a:lnTo>
                <a:lnTo>
                  <a:pt x="1613" y="104"/>
                </a:lnTo>
                <a:lnTo>
                  <a:pt x="1609" y="86"/>
                </a:lnTo>
                <a:lnTo>
                  <a:pt x="1604" y="69"/>
                </a:lnTo>
                <a:lnTo>
                  <a:pt x="1596" y="53"/>
                </a:lnTo>
                <a:lnTo>
                  <a:pt x="1591" y="45"/>
                </a:lnTo>
                <a:lnTo>
                  <a:pt x="1586" y="38"/>
                </a:lnTo>
                <a:lnTo>
                  <a:pt x="1580" y="31"/>
                </a:lnTo>
                <a:lnTo>
                  <a:pt x="1574" y="26"/>
                </a:lnTo>
                <a:lnTo>
                  <a:pt x="1574" y="26"/>
                </a:lnTo>
                <a:lnTo>
                  <a:pt x="1566" y="21"/>
                </a:lnTo>
                <a:lnTo>
                  <a:pt x="1558" y="16"/>
                </a:lnTo>
                <a:lnTo>
                  <a:pt x="1548" y="12"/>
                </a:lnTo>
                <a:lnTo>
                  <a:pt x="1538" y="9"/>
                </a:lnTo>
                <a:lnTo>
                  <a:pt x="1515" y="4"/>
                </a:lnTo>
                <a:lnTo>
                  <a:pt x="1491" y="0"/>
                </a:lnTo>
                <a:lnTo>
                  <a:pt x="1467" y="0"/>
                </a:lnTo>
                <a:lnTo>
                  <a:pt x="1455" y="1"/>
                </a:lnTo>
                <a:lnTo>
                  <a:pt x="1444" y="2"/>
                </a:lnTo>
                <a:lnTo>
                  <a:pt x="1432" y="5"/>
                </a:lnTo>
                <a:lnTo>
                  <a:pt x="1421" y="9"/>
                </a:lnTo>
                <a:lnTo>
                  <a:pt x="1411" y="12"/>
                </a:lnTo>
                <a:lnTo>
                  <a:pt x="1402" y="17"/>
                </a:lnTo>
                <a:lnTo>
                  <a:pt x="1402" y="17"/>
                </a:lnTo>
                <a:lnTo>
                  <a:pt x="1392" y="25"/>
                </a:lnTo>
                <a:lnTo>
                  <a:pt x="1385" y="34"/>
                </a:lnTo>
                <a:lnTo>
                  <a:pt x="1377" y="44"/>
                </a:lnTo>
                <a:lnTo>
                  <a:pt x="1371" y="56"/>
                </a:lnTo>
                <a:lnTo>
                  <a:pt x="1365" y="70"/>
                </a:lnTo>
                <a:lnTo>
                  <a:pt x="1360" y="84"/>
                </a:lnTo>
                <a:lnTo>
                  <a:pt x="1351" y="113"/>
                </a:lnTo>
                <a:lnTo>
                  <a:pt x="1345" y="140"/>
                </a:lnTo>
                <a:lnTo>
                  <a:pt x="1340" y="164"/>
                </a:lnTo>
                <a:lnTo>
                  <a:pt x="1337" y="187"/>
                </a:lnTo>
                <a:lnTo>
                  <a:pt x="1311" y="186"/>
                </a:lnTo>
                <a:close/>
                <a:moveTo>
                  <a:pt x="1260" y="414"/>
                </a:moveTo>
                <a:lnTo>
                  <a:pt x="1265" y="454"/>
                </a:lnTo>
                <a:lnTo>
                  <a:pt x="1265" y="454"/>
                </a:lnTo>
                <a:lnTo>
                  <a:pt x="1271" y="462"/>
                </a:lnTo>
                <a:lnTo>
                  <a:pt x="1283" y="479"/>
                </a:lnTo>
                <a:lnTo>
                  <a:pt x="1283" y="479"/>
                </a:lnTo>
                <a:lnTo>
                  <a:pt x="1286" y="483"/>
                </a:lnTo>
                <a:lnTo>
                  <a:pt x="1287" y="485"/>
                </a:lnTo>
                <a:lnTo>
                  <a:pt x="1287" y="488"/>
                </a:lnTo>
                <a:lnTo>
                  <a:pt x="1286" y="490"/>
                </a:lnTo>
                <a:lnTo>
                  <a:pt x="1281" y="494"/>
                </a:lnTo>
                <a:lnTo>
                  <a:pt x="1276" y="498"/>
                </a:lnTo>
                <a:lnTo>
                  <a:pt x="1276" y="498"/>
                </a:lnTo>
                <a:lnTo>
                  <a:pt x="1263" y="512"/>
                </a:lnTo>
                <a:lnTo>
                  <a:pt x="1257" y="519"/>
                </a:lnTo>
                <a:lnTo>
                  <a:pt x="1252" y="528"/>
                </a:lnTo>
                <a:lnTo>
                  <a:pt x="1252" y="528"/>
                </a:lnTo>
                <a:lnTo>
                  <a:pt x="1228" y="572"/>
                </a:lnTo>
                <a:lnTo>
                  <a:pt x="959" y="573"/>
                </a:lnTo>
                <a:lnTo>
                  <a:pt x="959" y="573"/>
                </a:lnTo>
                <a:lnTo>
                  <a:pt x="953" y="562"/>
                </a:lnTo>
                <a:lnTo>
                  <a:pt x="947" y="547"/>
                </a:lnTo>
                <a:lnTo>
                  <a:pt x="947" y="547"/>
                </a:lnTo>
                <a:lnTo>
                  <a:pt x="945" y="544"/>
                </a:lnTo>
                <a:lnTo>
                  <a:pt x="947" y="542"/>
                </a:lnTo>
                <a:lnTo>
                  <a:pt x="949" y="539"/>
                </a:lnTo>
                <a:lnTo>
                  <a:pt x="952" y="538"/>
                </a:lnTo>
                <a:lnTo>
                  <a:pt x="952" y="538"/>
                </a:lnTo>
                <a:lnTo>
                  <a:pt x="957" y="533"/>
                </a:lnTo>
                <a:lnTo>
                  <a:pt x="963" y="522"/>
                </a:lnTo>
                <a:lnTo>
                  <a:pt x="963" y="522"/>
                </a:lnTo>
                <a:lnTo>
                  <a:pt x="965" y="515"/>
                </a:lnTo>
                <a:lnTo>
                  <a:pt x="967" y="510"/>
                </a:lnTo>
                <a:lnTo>
                  <a:pt x="968" y="507"/>
                </a:lnTo>
                <a:lnTo>
                  <a:pt x="970" y="505"/>
                </a:lnTo>
                <a:lnTo>
                  <a:pt x="970" y="505"/>
                </a:lnTo>
                <a:lnTo>
                  <a:pt x="974" y="503"/>
                </a:lnTo>
                <a:lnTo>
                  <a:pt x="978" y="503"/>
                </a:lnTo>
                <a:lnTo>
                  <a:pt x="982" y="502"/>
                </a:lnTo>
                <a:lnTo>
                  <a:pt x="982" y="502"/>
                </a:lnTo>
                <a:lnTo>
                  <a:pt x="990" y="499"/>
                </a:lnTo>
                <a:lnTo>
                  <a:pt x="1000" y="497"/>
                </a:lnTo>
                <a:lnTo>
                  <a:pt x="1009" y="492"/>
                </a:lnTo>
                <a:lnTo>
                  <a:pt x="1009" y="492"/>
                </a:lnTo>
                <a:lnTo>
                  <a:pt x="1013" y="490"/>
                </a:lnTo>
                <a:lnTo>
                  <a:pt x="1015" y="488"/>
                </a:lnTo>
                <a:lnTo>
                  <a:pt x="1017" y="483"/>
                </a:lnTo>
                <a:lnTo>
                  <a:pt x="1017" y="479"/>
                </a:lnTo>
                <a:lnTo>
                  <a:pt x="1018" y="475"/>
                </a:lnTo>
                <a:lnTo>
                  <a:pt x="1018" y="475"/>
                </a:lnTo>
                <a:lnTo>
                  <a:pt x="1020" y="474"/>
                </a:lnTo>
                <a:lnTo>
                  <a:pt x="1024" y="473"/>
                </a:lnTo>
                <a:lnTo>
                  <a:pt x="1029" y="473"/>
                </a:lnTo>
                <a:lnTo>
                  <a:pt x="1034" y="473"/>
                </a:lnTo>
                <a:lnTo>
                  <a:pt x="1034" y="473"/>
                </a:lnTo>
                <a:lnTo>
                  <a:pt x="1055" y="477"/>
                </a:lnTo>
                <a:lnTo>
                  <a:pt x="1072" y="479"/>
                </a:lnTo>
                <a:lnTo>
                  <a:pt x="1087" y="479"/>
                </a:lnTo>
                <a:lnTo>
                  <a:pt x="1087" y="479"/>
                </a:lnTo>
                <a:lnTo>
                  <a:pt x="1094" y="479"/>
                </a:lnTo>
                <a:lnTo>
                  <a:pt x="1102" y="477"/>
                </a:lnTo>
                <a:lnTo>
                  <a:pt x="1122" y="472"/>
                </a:lnTo>
                <a:lnTo>
                  <a:pt x="1142" y="464"/>
                </a:lnTo>
                <a:lnTo>
                  <a:pt x="1162" y="455"/>
                </a:lnTo>
                <a:lnTo>
                  <a:pt x="1162" y="455"/>
                </a:lnTo>
                <a:lnTo>
                  <a:pt x="1220" y="430"/>
                </a:lnTo>
                <a:lnTo>
                  <a:pt x="1260" y="414"/>
                </a:lnTo>
                <a:lnTo>
                  <a:pt x="1260" y="414"/>
                </a:lnTo>
                <a:close/>
                <a:moveTo>
                  <a:pt x="542" y="907"/>
                </a:moveTo>
                <a:lnTo>
                  <a:pt x="357" y="1010"/>
                </a:lnTo>
                <a:lnTo>
                  <a:pt x="357" y="1010"/>
                </a:lnTo>
                <a:lnTo>
                  <a:pt x="350" y="1011"/>
                </a:lnTo>
                <a:lnTo>
                  <a:pt x="338" y="1013"/>
                </a:lnTo>
                <a:lnTo>
                  <a:pt x="319" y="1018"/>
                </a:lnTo>
                <a:lnTo>
                  <a:pt x="309" y="1022"/>
                </a:lnTo>
                <a:lnTo>
                  <a:pt x="298" y="1028"/>
                </a:lnTo>
                <a:lnTo>
                  <a:pt x="298" y="1028"/>
                </a:lnTo>
                <a:lnTo>
                  <a:pt x="289" y="1035"/>
                </a:lnTo>
                <a:lnTo>
                  <a:pt x="280" y="1040"/>
                </a:lnTo>
                <a:lnTo>
                  <a:pt x="268" y="1051"/>
                </a:lnTo>
                <a:lnTo>
                  <a:pt x="262" y="1060"/>
                </a:lnTo>
                <a:lnTo>
                  <a:pt x="259" y="1062"/>
                </a:lnTo>
                <a:lnTo>
                  <a:pt x="259" y="1062"/>
                </a:lnTo>
                <a:lnTo>
                  <a:pt x="214" y="1079"/>
                </a:lnTo>
                <a:lnTo>
                  <a:pt x="181" y="1090"/>
                </a:lnTo>
                <a:lnTo>
                  <a:pt x="169" y="1094"/>
                </a:lnTo>
                <a:lnTo>
                  <a:pt x="163" y="1095"/>
                </a:lnTo>
                <a:lnTo>
                  <a:pt x="97" y="1095"/>
                </a:lnTo>
                <a:lnTo>
                  <a:pt x="97" y="1095"/>
                </a:lnTo>
                <a:lnTo>
                  <a:pt x="107" y="1085"/>
                </a:lnTo>
                <a:lnTo>
                  <a:pt x="120" y="1072"/>
                </a:lnTo>
                <a:lnTo>
                  <a:pt x="138" y="1056"/>
                </a:lnTo>
                <a:lnTo>
                  <a:pt x="161" y="1037"/>
                </a:lnTo>
                <a:lnTo>
                  <a:pt x="190" y="1016"/>
                </a:lnTo>
                <a:lnTo>
                  <a:pt x="226" y="992"/>
                </a:lnTo>
                <a:lnTo>
                  <a:pt x="269" y="968"/>
                </a:lnTo>
                <a:lnTo>
                  <a:pt x="269" y="968"/>
                </a:lnTo>
                <a:lnTo>
                  <a:pt x="313" y="946"/>
                </a:lnTo>
                <a:lnTo>
                  <a:pt x="353" y="928"/>
                </a:lnTo>
                <a:lnTo>
                  <a:pt x="388" y="914"/>
                </a:lnTo>
                <a:lnTo>
                  <a:pt x="419" y="903"/>
                </a:lnTo>
                <a:lnTo>
                  <a:pt x="446" y="896"/>
                </a:lnTo>
                <a:lnTo>
                  <a:pt x="469" y="889"/>
                </a:lnTo>
                <a:lnTo>
                  <a:pt x="488" y="887"/>
                </a:lnTo>
                <a:lnTo>
                  <a:pt x="504" y="885"/>
                </a:lnTo>
                <a:lnTo>
                  <a:pt x="504" y="885"/>
                </a:lnTo>
                <a:lnTo>
                  <a:pt x="517" y="885"/>
                </a:lnTo>
                <a:lnTo>
                  <a:pt x="527" y="888"/>
                </a:lnTo>
                <a:lnTo>
                  <a:pt x="533" y="891"/>
                </a:lnTo>
                <a:lnTo>
                  <a:pt x="538" y="896"/>
                </a:lnTo>
                <a:lnTo>
                  <a:pt x="541" y="899"/>
                </a:lnTo>
                <a:lnTo>
                  <a:pt x="542" y="903"/>
                </a:lnTo>
                <a:lnTo>
                  <a:pt x="542" y="907"/>
                </a:lnTo>
                <a:lnTo>
                  <a:pt x="542" y="90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25EC4CD4-1296-4574-976F-C739B186CB32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752850" y="1449613"/>
            <a:ext cx="2279064" cy="1746477"/>
          </a:xfrm>
          <a:custGeom>
            <a:avLst/>
            <a:gdLst>
              <a:gd name="T0" fmla="*/ 719 w 1793"/>
              <a:gd name="T1" fmla="*/ 718 h 1374"/>
              <a:gd name="T2" fmla="*/ 602 w 1793"/>
              <a:gd name="T3" fmla="*/ 810 h 1374"/>
              <a:gd name="T4" fmla="*/ 488 w 1793"/>
              <a:gd name="T5" fmla="*/ 765 h 1374"/>
              <a:gd name="T6" fmla="*/ 413 w 1793"/>
              <a:gd name="T7" fmla="*/ 769 h 1374"/>
              <a:gd name="T8" fmla="*/ 398 w 1793"/>
              <a:gd name="T9" fmla="*/ 823 h 1374"/>
              <a:gd name="T10" fmla="*/ 405 w 1793"/>
              <a:gd name="T11" fmla="*/ 893 h 1374"/>
              <a:gd name="T12" fmla="*/ 354 w 1793"/>
              <a:gd name="T13" fmla="*/ 930 h 1374"/>
              <a:gd name="T14" fmla="*/ 329 w 1793"/>
              <a:gd name="T15" fmla="*/ 1030 h 1374"/>
              <a:gd name="T16" fmla="*/ 279 w 1793"/>
              <a:gd name="T17" fmla="*/ 1060 h 1374"/>
              <a:gd name="T18" fmla="*/ 246 w 1793"/>
              <a:gd name="T19" fmla="*/ 1088 h 1374"/>
              <a:gd name="T20" fmla="*/ 58 w 1793"/>
              <a:gd name="T21" fmla="*/ 1241 h 1374"/>
              <a:gd name="T22" fmla="*/ 1 w 1793"/>
              <a:gd name="T23" fmla="*/ 1328 h 1374"/>
              <a:gd name="T24" fmla="*/ 65 w 1793"/>
              <a:gd name="T25" fmla="*/ 1374 h 1374"/>
              <a:gd name="T26" fmla="*/ 269 w 1793"/>
              <a:gd name="T27" fmla="*/ 1308 h 1374"/>
              <a:gd name="T28" fmla="*/ 446 w 1793"/>
              <a:gd name="T29" fmla="*/ 1296 h 1374"/>
              <a:gd name="T30" fmla="*/ 527 w 1793"/>
              <a:gd name="T31" fmla="*/ 1342 h 1374"/>
              <a:gd name="T32" fmla="*/ 585 w 1793"/>
              <a:gd name="T33" fmla="*/ 1310 h 1374"/>
              <a:gd name="T34" fmla="*/ 653 w 1793"/>
              <a:gd name="T35" fmla="*/ 1328 h 1374"/>
              <a:gd name="T36" fmla="*/ 709 w 1793"/>
              <a:gd name="T37" fmla="*/ 1328 h 1374"/>
              <a:gd name="T38" fmla="*/ 875 w 1793"/>
              <a:gd name="T39" fmla="*/ 1310 h 1374"/>
              <a:gd name="T40" fmla="*/ 941 w 1793"/>
              <a:gd name="T41" fmla="*/ 1320 h 1374"/>
              <a:gd name="T42" fmla="*/ 953 w 1793"/>
              <a:gd name="T43" fmla="*/ 1292 h 1374"/>
              <a:gd name="T44" fmla="*/ 1006 w 1793"/>
              <a:gd name="T45" fmla="*/ 1272 h 1374"/>
              <a:gd name="T46" fmla="*/ 1072 w 1793"/>
              <a:gd name="T47" fmla="*/ 1242 h 1374"/>
              <a:gd name="T48" fmla="*/ 1123 w 1793"/>
              <a:gd name="T49" fmla="*/ 1221 h 1374"/>
              <a:gd name="T50" fmla="*/ 1125 w 1793"/>
              <a:gd name="T51" fmla="*/ 1251 h 1374"/>
              <a:gd name="T52" fmla="*/ 1083 w 1793"/>
              <a:gd name="T53" fmla="*/ 1323 h 1374"/>
              <a:gd name="T54" fmla="*/ 1135 w 1793"/>
              <a:gd name="T55" fmla="*/ 1351 h 1374"/>
              <a:gd name="T56" fmla="*/ 1237 w 1793"/>
              <a:gd name="T57" fmla="*/ 1371 h 1374"/>
              <a:gd name="T58" fmla="*/ 1294 w 1793"/>
              <a:gd name="T59" fmla="*/ 1344 h 1374"/>
              <a:gd name="T60" fmla="*/ 1254 w 1793"/>
              <a:gd name="T61" fmla="*/ 1305 h 1374"/>
              <a:gd name="T62" fmla="*/ 1279 w 1793"/>
              <a:gd name="T63" fmla="*/ 1249 h 1374"/>
              <a:gd name="T64" fmla="*/ 1434 w 1793"/>
              <a:gd name="T65" fmla="*/ 1014 h 1374"/>
              <a:gd name="T66" fmla="*/ 1510 w 1793"/>
              <a:gd name="T67" fmla="*/ 987 h 1374"/>
              <a:gd name="T68" fmla="*/ 1573 w 1793"/>
              <a:gd name="T69" fmla="*/ 984 h 1374"/>
              <a:gd name="T70" fmla="*/ 1577 w 1793"/>
              <a:gd name="T71" fmla="*/ 942 h 1374"/>
              <a:gd name="T72" fmla="*/ 1580 w 1793"/>
              <a:gd name="T73" fmla="*/ 896 h 1374"/>
              <a:gd name="T74" fmla="*/ 1667 w 1793"/>
              <a:gd name="T75" fmla="*/ 778 h 1374"/>
              <a:gd name="T76" fmla="*/ 1717 w 1793"/>
              <a:gd name="T77" fmla="*/ 640 h 1374"/>
              <a:gd name="T78" fmla="*/ 1793 w 1793"/>
              <a:gd name="T79" fmla="*/ 458 h 1374"/>
              <a:gd name="T80" fmla="*/ 1702 w 1793"/>
              <a:gd name="T81" fmla="*/ 345 h 1374"/>
              <a:gd name="T82" fmla="*/ 1602 w 1793"/>
              <a:gd name="T83" fmla="*/ 317 h 1374"/>
              <a:gd name="T84" fmla="*/ 1624 w 1793"/>
              <a:gd name="T85" fmla="*/ 200 h 1374"/>
              <a:gd name="T86" fmla="*/ 1601 w 1793"/>
              <a:gd name="T87" fmla="*/ 75 h 1374"/>
              <a:gd name="T88" fmla="*/ 1500 w 1793"/>
              <a:gd name="T89" fmla="*/ 5 h 1374"/>
              <a:gd name="T90" fmla="*/ 1386 w 1793"/>
              <a:gd name="T91" fmla="*/ 10 h 1374"/>
              <a:gd name="T92" fmla="*/ 1301 w 1793"/>
              <a:gd name="T93" fmla="*/ 84 h 1374"/>
              <a:gd name="T94" fmla="*/ 1249 w 1793"/>
              <a:gd name="T95" fmla="*/ 246 h 1374"/>
              <a:gd name="T96" fmla="*/ 1096 w 1793"/>
              <a:gd name="T97" fmla="*/ 324 h 1374"/>
              <a:gd name="T98" fmla="*/ 1036 w 1793"/>
              <a:gd name="T99" fmla="*/ 427 h 1374"/>
              <a:gd name="T100" fmla="*/ 1013 w 1793"/>
              <a:gd name="T101" fmla="*/ 458 h 1374"/>
              <a:gd name="T102" fmla="*/ 882 w 1793"/>
              <a:gd name="T103" fmla="*/ 539 h 1374"/>
              <a:gd name="T104" fmla="*/ 403 w 1793"/>
              <a:gd name="T105" fmla="*/ 941 h 1374"/>
              <a:gd name="T106" fmla="*/ 372 w 1793"/>
              <a:gd name="T107" fmla="*/ 981 h 1374"/>
              <a:gd name="T108" fmla="*/ 595 w 1793"/>
              <a:gd name="T109" fmla="*/ 1042 h 1374"/>
              <a:gd name="T110" fmla="*/ 493 w 1793"/>
              <a:gd name="T111" fmla="*/ 1121 h 1374"/>
              <a:gd name="T112" fmla="*/ 309 w 1793"/>
              <a:gd name="T113" fmla="*/ 1226 h 1374"/>
              <a:gd name="T114" fmla="*/ 200 w 1793"/>
              <a:gd name="T115" fmla="*/ 1280 h 1374"/>
              <a:gd name="T116" fmla="*/ 381 w 1793"/>
              <a:gd name="T117" fmla="*/ 1218 h 1374"/>
              <a:gd name="T118" fmla="*/ 279 w 1793"/>
              <a:gd name="T119" fmla="*/ 1275 h 1374"/>
              <a:gd name="T120" fmla="*/ 113 w 1793"/>
              <a:gd name="T121" fmla="*/ 1322 h 1374"/>
              <a:gd name="T122" fmla="*/ 333 w 1793"/>
              <a:gd name="T123" fmla="*/ 1172 h 1374"/>
              <a:gd name="T124" fmla="*/ 595 w 1793"/>
              <a:gd name="T125" fmla="*/ 1042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93" h="1374">
                <a:moveTo>
                  <a:pt x="867" y="596"/>
                </a:moveTo>
                <a:lnTo>
                  <a:pt x="867" y="596"/>
                </a:lnTo>
                <a:lnTo>
                  <a:pt x="843" y="612"/>
                </a:lnTo>
                <a:lnTo>
                  <a:pt x="817" y="631"/>
                </a:lnTo>
                <a:lnTo>
                  <a:pt x="788" y="655"/>
                </a:lnTo>
                <a:lnTo>
                  <a:pt x="788" y="655"/>
                </a:lnTo>
                <a:lnTo>
                  <a:pt x="761" y="676"/>
                </a:lnTo>
                <a:lnTo>
                  <a:pt x="743" y="694"/>
                </a:lnTo>
                <a:lnTo>
                  <a:pt x="719" y="718"/>
                </a:lnTo>
                <a:lnTo>
                  <a:pt x="719" y="718"/>
                </a:lnTo>
                <a:lnTo>
                  <a:pt x="711" y="724"/>
                </a:lnTo>
                <a:lnTo>
                  <a:pt x="700" y="733"/>
                </a:lnTo>
                <a:lnTo>
                  <a:pt x="670" y="753"/>
                </a:lnTo>
                <a:lnTo>
                  <a:pt x="639" y="775"/>
                </a:lnTo>
                <a:lnTo>
                  <a:pt x="626" y="787"/>
                </a:lnTo>
                <a:lnTo>
                  <a:pt x="617" y="795"/>
                </a:lnTo>
                <a:lnTo>
                  <a:pt x="617" y="795"/>
                </a:lnTo>
                <a:lnTo>
                  <a:pt x="602" y="810"/>
                </a:lnTo>
                <a:lnTo>
                  <a:pt x="589" y="824"/>
                </a:lnTo>
                <a:lnTo>
                  <a:pt x="572" y="838"/>
                </a:lnTo>
                <a:lnTo>
                  <a:pt x="572" y="838"/>
                </a:lnTo>
                <a:lnTo>
                  <a:pt x="564" y="827"/>
                </a:lnTo>
                <a:lnTo>
                  <a:pt x="541" y="803"/>
                </a:lnTo>
                <a:lnTo>
                  <a:pt x="527" y="790"/>
                </a:lnTo>
                <a:lnTo>
                  <a:pt x="511" y="778"/>
                </a:lnTo>
                <a:lnTo>
                  <a:pt x="496" y="769"/>
                </a:lnTo>
                <a:lnTo>
                  <a:pt x="488" y="765"/>
                </a:lnTo>
                <a:lnTo>
                  <a:pt x="482" y="763"/>
                </a:lnTo>
                <a:lnTo>
                  <a:pt x="482" y="763"/>
                </a:lnTo>
                <a:lnTo>
                  <a:pt x="468" y="760"/>
                </a:lnTo>
                <a:lnTo>
                  <a:pt x="456" y="758"/>
                </a:lnTo>
                <a:lnTo>
                  <a:pt x="443" y="758"/>
                </a:lnTo>
                <a:lnTo>
                  <a:pt x="432" y="759"/>
                </a:lnTo>
                <a:lnTo>
                  <a:pt x="422" y="763"/>
                </a:lnTo>
                <a:lnTo>
                  <a:pt x="417" y="765"/>
                </a:lnTo>
                <a:lnTo>
                  <a:pt x="413" y="769"/>
                </a:lnTo>
                <a:lnTo>
                  <a:pt x="408" y="773"/>
                </a:lnTo>
                <a:lnTo>
                  <a:pt x="406" y="779"/>
                </a:lnTo>
                <a:lnTo>
                  <a:pt x="402" y="785"/>
                </a:lnTo>
                <a:lnTo>
                  <a:pt x="400" y="793"/>
                </a:lnTo>
                <a:lnTo>
                  <a:pt x="400" y="793"/>
                </a:lnTo>
                <a:lnTo>
                  <a:pt x="398" y="800"/>
                </a:lnTo>
                <a:lnTo>
                  <a:pt x="397" y="808"/>
                </a:lnTo>
                <a:lnTo>
                  <a:pt x="397" y="815"/>
                </a:lnTo>
                <a:lnTo>
                  <a:pt x="398" y="823"/>
                </a:lnTo>
                <a:lnTo>
                  <a:pt x="402" y="837"/>
                </a:lnTo>
                <a:lnTo>
                  <a:pt x="408" y="848"/>
                </a:lnTo>
                <a:lnTo>
                  <a:pt x="415" y="858"/>
                </a:lnTo>
                <a:lnTo>
                  <a:pt x="421" y="866"/>
                </a:lnTo>
                <a:lnTo>
                  <a:pt x="427" y="872"/>
                </a:lnTo>
                <a:lnTo>
                  <a:pt x="427" y="872"/>
                </a:lnTo>
                <a:lnTo>
                  <a:pt x="417" y="882"/>
                </a:lnTo>
                <a:lnTo>
                  <a:pt x="408" y="891"/>
                </a:lnTo>
                <a:lnTo>
                  <a:pt x="405" y="893"/>
                </a:lnTo>
                <a:lnTo>
                  <a:pt x="401" y="894"/>
                </a:lnTo>
                <a:lnTo>
                  <a:pt x="401" y="894"/>
                </a:lnTo>
                <a:lnTo>
                  <a:pt x="392" y="897"/>
                </a:lnTo>
                <a:lnTo>
                  <a:pt x="381" y="902"/>
                </a:lnTo>
                <a:lnTo>
                  <a:pt x="375" y="907"/>
                </a:lnTo>
                <a:lnTo>
                  <a:pt x="368" y="913"/>
                </a:lnTo>
                <a:lnTo>
                  <a:pt x="362" y="921"/>
                </a:lnTo>
                <a:lnTo>
                  <a:pt x="354" y="930"/>
                </a:lnTo>
                <a:lnTo>
                  <a:pt x="354" y="930"/>
                </a:lnTo>
                <a:lnTo>
                  <a:pt x="343" y="947"/>
                </a:lnTo>
                <a:lnTo>
                  <a:pt x="333" y="961"/>
                </a:lnTo>
                <a:lnTo>
                  <a:pt x="331" y="967"/>
                </a:lnTo>
                <a:lnTo>
                  <a:pt x="328" y="973"/>
                </a:lnTo>
                <a:lnTo>
                  <a:pt x="327" y="980"/>
                </a:lnTo>
                <a:lnTo>
                  <a:pt x="327" y="985"/>
                </a:lnTo>
                <a:lnTo>
                  <a:pt x="327" y="985"/>
                </a:lnTo>
                <a:lnTo>
                  <a:pt x="329" y="1030"/>
                </a:lnTo>
                <a:lnTo>
                  <a:pt x="329" y="1030"/>
                </a:lnTo>
                <a:lnTo>
                  <a:pt x="319" y="1036"/>
                </a:lnTo>
                <a:lnTo>
                  <a:pt x="311" y="1041"/>
                </a:lnTo>
                <a:lnTo>
                  <a:pt x="302" y="1045"/>
                </a:lnTo>
                <a:lnTo>
                  <a:pt x="302" y="1045"/>
                </a:lnTo>
                <a:lnTo>
                  <a:pt x="294" y="1049"/>
                </a:lnTo>
                <a:lnTo>
                  <a:pt x="288" y="1054"/>
                </a:lnTo>
                <a:lnTo>
                  <a:pt x="282" y="1060"/>
                </a:lnTo>
                <a:lnTo>
                  <a:pt x="282" y="1060"/>
                </a:lnTo>
                <a:lnTo>
                  <a:pt x="279" y="1060"/>
                </a:lnTo>
                <a:lnTo>
                  <a:pt x="273" y="1060"/>
                </a:lnTo>
                <a:lnTo>
                  <a:pt x="264" y="1063"/>
                </a:lnTo>
                <a:lnTo>
                  <a:pt x="261" y="1065"/>
                </a:lnTo>
                <a:lnTo>
                  <a:pt x="256" y="1069"/>
                </a:lnTo>
                <a:lnTo>
                  <a:pt x="256" y="1069"/>
                </a:lnTo>
                <a:lnTo>
                  <a:pt x="249" y="1076"/>
                </a:lnTo>
                <a:lnTo>
                  <a:pt x="247" y="1081"/>
                </a:lnTo>
                <a:lnTo>
                  <a:pt x="246" y="1085"/>
                </a:lnTo>
                <a:lnTo>
                  <a:pt x="246" y="1088"/>
                </a:lnTo>
                <a:lnTo>
                  <a:pt x="246" y="1088"/>
                </a:lnTo>
                <a:lnTo>
                  <a:pt x="247" y="1094"/>
                </a:lnTo>
                <a:lnTo>
                  <a:pt x="247" y="1098"/>
                </a:lnTo>
                <a:lnTo>
                  <a:pt x="246" y="1100"/>
                </a:lnTo>
                <a:lnTo>
                  <a:pt x="244" y="1100"/>
                </a:lnTo>
                <a:lnTo>
                  <a:pt x="244" y="1100"/>
                </a:lnTo>
                <a:lnTo>
                  <a:pt x="208" y="1127"/>
                </a:lnTo>
                <a:lnTo>
                  <a:pt x="134" y="1182"/>
                </a:lnTo>
                <a:lnTo>
                  <a:pt x="58" y="1241"/>
                </a:lnTo>
                <a:lnTo>
                  <a:pt x="30" y="1262"/>
                </a:lnTo>
                <a:lnTo>
                  <a:pt x="16" y="1273"/>
                </a:lnTo>
                <a:lnTo>
                  <a:pt x="16" y="1273"/>
                </a:lnTo>
                <a:lnTo>
                  <a:pt x="11" y="1280"/>
                </a:lnTo>
                <a:lnTo>
                  <a:pt x="6" y="1287"/>
                </a:lnTo>
                <a:lnTo>
                  <a:pt x="4" y="1297"/>
                </a:lnTo>
                <a:lnTo>
                  <a:pt x="1" y="1307"/>
                </a:lnTo>
                <a:lnTo>
                  <a:pt x="0" y="1317"/>
                </a:lnTo>
                <a:lnTo>
                  <a:pt x="1" y="1328"/>
                </a:lnTo>
                <a:lnTo>
                  <a:pt x="4" y="1340"/>
                </a:lnTo>
                <a:lnTo>
                  <a:pt x="10" y="1350"/>
                </a:lnTo>
                <a:lnTo>
                  <a:pt x="10" y="1350"/>
                </a:lnTo>
                <a:lnTo>
                  <a:pt x="14" y="1355"/>
                </a:lnTo>
                <a:lnTo>
                  <a:pt x="18" y="1359"/>
                </a:lnTo>
                <a:lnTo>
                  <a:pt x="26" y="1366"/>
                </a:lnTo>
                <a:lnTo>
                  <a:pt x="38" y="1370"/>
                </a:lnTo>
                <a:lnTo>
                  <a:pt x="51" y="1372"/>
                </a:lnTo>
                <a:lnTo>
                  <a:pt x="65" y="1374"/>
                </a:lnTo>
                <a:lnTo>
                  <a:pt x="80" y="1374"/>
                </a:lnTo>
                <a:lnTo>
                  <a:pt x="117" y="1371"/>
                </a:lnTo>
                <a:lnTo>
                  <a:pt x="117" y="1371"/>
                </a:lnTo>
                <a:lnTo>
                  <a:pt x="128" y="1369"/>
                </a:lnTo>
                <a:lnTo>
                  <a:pt x="143" y="1365"/>
                </a:lnTo>
                <a:lnTo>
                  <a:pt x="160" y="1359"/>
                </a:lnTo>
                <a:lnTo>
                  <a:pt x="180" y="1350"/>
                </a:lnTo>
                <a:lnTo>
                  <a:pt x="223" y="1331"/>
                </a:lnTo>
                <a:lnTo>
                  <a:pt x="269" y="1308"/>
                </a:lnTo>
                <a:lnTo>
                  <a:pt x="348" y="1266"/>
                </a:lnTo>
                <a:lnTo>
                  <a:pt x="382" y="1247"/>
                </a:lnTo>
                <a:lnTo>
                  <a:pt x="382" y="1247"/>
                </a:lnTo>
                <a:lnTo>
                  <a:pt x="390" y="1256"/>
                </a:lnTo>
                <a:lnTo>
                  <a:pt x="410" y="1276"/>
                </a:lnTo>
                <a:lnTo>
                  <a:pt x="410" y="1276"/>
                </a:lnTo>
                <a:lnTo>
                  <a:pt x="418" y="1282"/>
                </a:lnTo>
                <a:lnTo>
                  <a:pt x="427" y="1287"/>
                </a:lnTo>
                <a:lnTo>
                  <a:pt x="446" y="1296"/>
                </a:lnTo>
                <a:lnTo>
                  <a:pt x="462" y="1302"/>
                </a:lnTo>
                <a:lnTo>
                  <a:pt x="468" y="1305"/>
                </a:lnTo>
                <a:lnTo>
                  <a:pt x="468" y="1305"/>
                </a:lnTo>
                <a:lnTo>
                  <a:pt x="487" y="1320"/>
                </a:lnTo>
                <a:lnTo>
                  <a:pt x="505" y="1332"/>
                </a:lnTo>
                <a:lnTo>
                  <a:pt x="515" y="1337"/>
                </a:lnTo>
                <a:lnTo>
                  <a:pt x="524" y="1342"/>
                </a:lnTo>
                <a:lnTo>
                  <a:pt x="524" y="1342"/>
                </a:lnTo>
                <a:lnTo>
                  <a:pt x="527" y="1342"/>
                </a:lnTo>
                <a:lnTo>
                  <a:pt x="532" y="1342"/>
                </a:lnTo>
                <a:lnTo>
                  <a:pt x="536" y="1342"/>
                </a:lnTo>
                <a:lnTo>
                  <a:pt x="540" y="1340"/>
                </a:lnTo>
                <a:lnTo>
                  <a:pt x="549" y="1335"/>
                </a:lnTo>
                <a:lnTo>
                  <a:pt x="557" y="1327"/>
                </a:lnTo>
                <a:lnTo>
                  <a:pt x="565" y="1320"/>
                </a:lnTo>
                <a:lnTo>
                  <a:pt x="574" y="1315"/>
                </a:lnTo>
                <a:lnTo>
                  <a:pt x="581" y="1310"/>
                </a:lnTo>
                <a:lnTo>
                  <a:pt x="585" y="1310"/>
                </a:lnTo>
                <a:lnTo>
                  <a:pt x="589" y="1310"/>
                </a:lnTo>
                <a:lnTo>
                  <a:pt x="589" y="1310"/>
                </a:lnTo>
                <a:lnTo>
                  <a:pt x="601" y="1313"/>
                </a:lnTo>
                <a:lnTo>
                  <a:pt x="611" y="1317"/>
                </a:lnTo>
                <a:lnTo>
                  <a:pt x="619" y="1321"/>
                </a:lnTo>
                <a:lnTo>
                  <a:pt x="627" y="1323"/>
                </a:lnTo>
                <a:lnTo>
                  <a:pt x="627" y="1323"/>
                </a:lnTo>
                <a:lnTo>
                  <a:pt x="640" y="1326"/>
                </a:lnTo>
                <a:lnTo>
                  <a:pt x="653" y="1328"/>
                </a:lnTo>
                <a:lnTo>
                  <a:pt x="665" y="1330"/>
                </a:lnTo>
                <a:lnTo>
                  <a:pt x="676" y="1328"/>
                </a:lnTo>
                <a:lnTo>
                  <a:pt x="676" y="1328"/>
                </a:lnTo>
                <a:lnTo>
                  <a:pt x="684" y="1327"/>
                </a:lnTo>
                <a:lnTo>
                  <a:pt x="689" y="1325"/>
                </a:lnTo>
                <a:lnTo>
                  <a:pt x="693" y="1323"/>
                </a:lnTo>
                <a:lnTo>
                  <a:pt x="699" y="1325"/>
                </a:lnTo>
                <a:lnTo>
                  <a:pt x="699" y="1325"/>
                </a:lnTo>
                <a:lnTo>
                  <a:pt x="709" y="1328"/>
                </a:lnTo>
                <a:lnTo>
                  <a:pt x="723" y="1328"/>
                </a:lnTo>
                <a:lnTo>
                  <a:pt x="723" y="1328"/>
                </a:lnTo>
                <a:lnTo>
                  <a:pt x="734" y="1327"/>
                </a:lnTo>
                <a:lnTo>
                  <a:pt x="751" y="1325"/>
                </a:lnTo>
                <a:lnTo>
                  <a:pt x="802" y="1316"/>
                </a:lnTo>
                <a:lnTo>
                  <a:pt x="848" y="1308"/>
                </a:lnTo>
                <a:lnTo>
                  <a:pt x="870" y="1305"/>
                </a:lnTo>
                <a:lnTo>
                  <a:pt x="870" y="1305"/>
                </a:lnTo>
                <a:lnTo>
                  <a:pt x="875" y="1310"/>
                </a:lnTo>
                <a:lnTo>
                  <a:pt x="879" y="1313"/>
                </a:lnTo>
                <a:lnTo>
                  <a:pt x="885" y="1317"/>
                </a:lnTo>
                <a:lnTo>
                  <a:pt x="892" y="1322"/>
                </a:lnTo>
                <a:lnTo>
                  <a:pt x="899" y="1325"/>
                </a:lnTo>
                <a:lnTo>
                  <a:pt x="909" y="1326"/>
                </a:lnTo>
                <a:lnTo>
                  <a:pt x="921" y="1325"/>
                </a:lnTo>
                <a:lnTo>
                  <a:pt x="921" y="1325"/>
                </a:lnTo>
                <a:lnTo>
                  <a:pt x="932" y="1322"/>
                </a:lnTo>
                <a:lnTo>
                  <a:pt x="941" y="1320"/>
                </a:lnTo>
                <a:lnTo>
                  <a:pt x="948" y="1316"/>
                </a:lnTo>
                <a:lnTo>
                  <a:pt x="953" y="1313"/>
                </a:lnTo>
                <a:lnTo>
                  <a:pt x="957" y="1310"/>
                </a:lnTo>
                <a:lnTo>
                  <a:pt x="961" y="1307"/>
                </a:lnTo>
                <a:lnTo>
                  <a:pt x="962" y="1305"/>
                </a:lnTo>
                <a:lnTo>
                  <a:pt x="962" y="1302"/>
                </a:lnTo>
                <a:lnTo>
                  <a:pt x="962" y="1302"/>
                </a:lnTo>
                <a:lnTo>
                  <a:pt x="958" y="1298"/>
                </a:lnTo>
                <a:lnTo>
                  <a:pt x="953" y="1292"/>
                </a:lnTo>
                <a:lnTo>
                  <a:pt x="951" y="1288"/>
                </a:lnTo>
                <a:lnTo>
                  <a:pt x="949" y="1286"/>
                </a:lnTo>
                <a:lnTo>
                  <a:pt x="951" y="1283"/>
                </a:lnTo>
                <a:lnTo>
                  <a:pt x="953" y="1282"/>
                </a:lnTo>
                <a:lnTo>
                  <a:pt x="953" y="1282"/>
                </a:lnTo>
                <a:lnTo>
                  <a:pt x="979" y="1278"/>
                </a:lnTo>
                <a:lnTo>
                  <a:pt x="993" y="1276"/>
                </a:lnTo>
                <a:lnTo>
                  <a:pt x="1006" y="1272"/>
                </a:lnTo>
                <a:lnTo>
                  <a:pt x="1006" y="1272"/>
                </a:lnTo>
                <a:lnTo>
                  <a:pt x="1008" y="1271"/>
                </a:lnTo>
                <a:lnTo>
                  <a:pt x="1008" y="1270"/>
                </a:lnTo>
                <a:lnTo>
                  <a:pt x="1007" y="1270"/>
                </a:lnTo>
                <a:lnTo>
                  <a:pt x="1007" y="1268"/>
                </a:lnTo>
                <a:lnTo>
                  <a:pt x="1009" y="1267"/>
                </a:lnTo>
                <a:lnTo>
                  <a:pt x="1026" y="1261"/>
                </a:lnTo>
                <a:lnTo>
                  <a:pt x="1026" y="1261"/>
                </a:lnTo>
                <a:lnTo>
                  <a:pt x="1057" y="1248"/>
                </a:lnTo>
                <a:lnTo>
                  <a:pt x="1072" y="1242"/>
                </a:lnTo>
                <a:lnTo>
                  <a:pt x="1072" y="1242"/>
                </a:lnTo>
                <a:lnTo>
                  <a:pt x="1080" y="1238"/>
                </a:lnTo>
                <a:lnTo>
                  <a:pt x="1088" y="1228"/>
                </a:lnTo>
                <a:lnTo>
                  <a:pt x="1111" y="1204"/>
                </a:lnTo>
                <a:lnTo>
                  <a:pt x="1138" y="1170"/>
                </a:lnTo>
                <a:lnTo>
                  <a:pt x="1138" y="1170"/>
                </a:lnTo>
                <a:lnTo>
                  <a:pt x="1131" y="1193"/>
                </a:lnTo>
                <a:lnTo>
                  <a:pt x="1126" y="1209"/>
                </a:lnTo>
                <a:lnTo>
                  <a:pt x="1123" y="1221"/>
                </a:lnTo>
                <a:lnTo>
                  <a:pt x="1123" y="1233"/>
                </a:lnTo>
                <a:lnTo>
                  <a:pt x="1123" y="1233"/>
                </a:lnTo>
                <a:lnTo>
                  <a:pt x="1123" y="1234"/>
                </a:lnTo>
                <a:lnTo>
                  <a:pt x="1125" y="1236"/>
                </a:lnTo>
                <a:lnTo>
                  <a:pt x="1127" y="1236"/>
                </a:lnTo>
                <a:lnTo>
                  <a:pt x="1128" y="1237"/>
                </a:lnTo>
                <a:lnTo>
                  <a:pt x="1130" y="1239"/>
                </a:lnTo>
                <a:lnTo>
                  <a:pt x="1128" y="1244"/>
                </a:lnTo>
                <a:lnTo>
                  <a:pt x="1125" y="1251"/>
                </a:lnTo>
                <a:lnTo>
                  <a:pt x="1118" y="1261"/>
                </a:lnTo>
                <a:lnTo>
                  <a:pt x="1118" y="1261"/>
                </a:lnTo>
                <a:lnTo>
                  <a:pt x="1103" y="1281"/>
                </a:lnTo>
                <a:lnTo>
                  <a:pt x="1091" y="1298"/>
                </a:lnTo>
                <a:lnTo>
                  <a:pt x="1086" y="1305"/>
                </a:lnTo>
                <a:lnTo>
                  <a:pt x="1083" y="1312"/>
                </a:lnTo>
                <a:lnTo>
                  <a:pt x="1082" y="1318"/>
                </a:lnTo>
                <a:lnTo>
                  <a:pt x="1083" y="1323"/>
                </a:lnTo>
                <a:lnTo>
                  <a:pt x="1083" y="1323"/>
                </a:lnTo>
                <a:lnTo>
                  <a:pt x="1086" y="1330"/>
                </a:lnTo>
                <a:lnTo>
                  <a:pt x="1090" y="1333"/>
                </a:lnTo>
                <a:lnTo>
                  <a:pt x="1096" y="1336"/>
                </a:lnTo>
                <a:lnTo>
                  <a:pt x="1102" y="1340"/>
                </a:lnTo>
                <a:lnTo>
                  <a:pt x="1115" y="1344"/>
                </a:lnTo>
                <a:lnTo>
                  <a:pt x="1127" y="1346"/>
                </a:lnTo>
                <a:lnTo>
                  <a:pt x="1127" y="1346"/>
                </a:lnTo>
                <a:lnTo>
                  <a:pt x="1132" y="1349"/>
                </a:lnTo>
                <a:lnTo>
                  <a:pt x="1135" y="1351"/>
                </a:lnTo>
                <a:lnTo>
                  <a:pt x="1137" y="1357"/>
                </a:lnTo>
                <a:lnTo>
                  <a:pt x="1141" y="1361"/>
                </a:lnTo>
                <a:lnTo>
                  <a:pt x="1148" y="1364"/>
                </a:lnTo>
                <a:lnTo>
                  <a:pt x="1160" y="1366"/>
                </a:lnTo>
                <a:lnTo>
                  <a:pt x="1176" y="1369"/>
                </a:lnTo>
                <a:lnTo>
                  <a:pt x="1176" y="1369"/>
                </a:lnTo>
                <a:lnTo>
                  <a:pt x="1196" y="1370"/>
                </a:lnTo>
                <a:lnTo>
                  <a:pt x="1217" y="1371"/>
                </a:lnTo>
                <a:lnTo>
                  <a:pt x="1237" y="1371"/>
                </a:lnTo>
                <a:lnTo>
                  <a:pt x="1255" y="1370"/>
                </a:lnTo>
                <a:lnTo>
                  <a:pt x="1271" y="1367"/>
                </a:lnTo>
                <a:lnTo>
                  <a:pt x="1284" y="1364"/>
                </a:lnTo>
                <a:lnTo>
                  <a:pt x="1289" y="1361"/>
                </a:lnTo>
                <a:lnTo>
                  <a:pt x="1292" y="1359"/>
                </a:lnTo>
                <a:lnTo>
                  <a:pt x="1294" y="1355"/>
                </a:lnTo>
                <a:lnTo>
                  <a:pt x="1295" y="1351"/>
                </a:lnTo>
                <a:lnTo>
                  <a:pt x="1295" y="1351"/>
                </a:lnTo>
                <a:lnTo>
                  <a:pt x="1294" y="1344"/>
                </a:lnTo>
                <a:lnTo>
                  <a:pt x="1290" y="1337"/>
                </a:lnTo>
                <a:lnTo>
                  <a:pt x="1286" y="1332"/>
                </a:lnTo>
                <a:lnTo>
                  <a:pt x="1280" y="1327"/>
                </a:lnTo>
                <a:lnTo>
                  <a:pt x="1269" y="1320"/>
                </a:lnTo>
                <a:lnTo>
                  <a:pt x="1264" y="1316"/>
                </a:lnTo>
                <a:lnTo>
                  <a:pt x="1261" y="1313"/>
                </a:lnTo>
                <a:lnTo>
                  <a:pt x="1261" y="1313"/>
                </a:lnTo>
                <a:lnTo>
                  <a:pt x="1256" y="1308"/>
                </a:lnTo>
                <a:lnTo>
                  <a:pt x="1254" y="1305"/>
                </a:lnTo>
                <a:lnTo>
                  <a:pt x="1251" y="1301"/>
                </a:lnTo>
                <a:lnTo>
                  <a:pt x="1251" y="1293"/>
                </a:lnTo>
                <a:lnTo>
                  <a:pt x="1251" y="1293"/>
                </a:lnTo>
                <a:lnTo>
                  <a:pt x="1254" y="1278"/>
                </a:lnTo>
                <a:lnTo>
                  <a:pt x="1255" y="1272"/>
                </a:lnTo>
                <a:lnTo>
                  <a:pt x="1255" y="1272"/>
                </a:lnTo>
                <a:lnTo>
                  <a:pt x="1262" y="1264"/>
                </a:lnTo>
                <a:lnTo>
                  <a:pt x="1270" y="1257"/>
                </a:lnTo>
                <a:lnTo>
                  <a:pt x="1279" y="1249"/>
                </a:lnTo>
                <a:lnTo>
                  <a:pt x="1279" y="1249"/>
                </a:lnTo>
                <a:lnTo>
                  <a:pt x="1282" y="1246"/>
                </a:lnTo>
                <a:lnTo>
                  <a:pt x="1289" y="1237"/>
                </a:lnTo>
                <a:lnTo>
                  <a:pt x="1307" y="1208"/>
                </a:lnTo>
                <a:lnTo>
                  <a:pt x="1359" y="1128"/>
                </a:lnTo>
                <a:lnTo>
                  <a:pt x="1409" y="1049"/>
                </a:lnTo>
                <a:lnTo>
                  <a:pt x="1426" y="1024"/>
                </a:lnTo>
                <a:lnTo>
                  <a:pt x="1434" y="1014"/>
                </a:lnTo>
                <a:lnTo>
                  <a:pt x="1434" y="1014"/>
                </a:lnTo>
                <a:lnTo>
                  <a:pt x="1441" y="1011"/>
                </a:lnTo>
                <a:lnTo>
                  <a:pt x="1455" y="1007"/>
                </a:lnTo>
                <a:lnTo>
                  <a:pt x="1468" y="1004"/>
                </a:lnTo>
                <a:lnTo>
                  <a:pt x="1474" y="1000"/>
                </a:lnTo>
                <a:lnTo>
                  <a:pt x="1474" y="1000"/>
                </a:lnTo>
                <a:lnTo>
                  <a:pt x="1490" y="991"/>
                </a:lnTo>
                <a:lnTo>
                  <a:pt x="1505" y="984"/>
                </a:lnTo>
                <a:lnTo>
                  <a:pt x="1505" y="984"/>
                </a:lnTo>
                <a:lnTo>
                  <a:pt x="1510" y="987"/>
                </a:lnTo>
                <a:lnTo>
                  <a:pt x="1522" y="992"/>
                </a:lnTo>
                <a:lnTo>
                  <a:pt x="1529" y="995"/>
                </a:lnTo>
                <a:lnTo>
                  <a:pt x="1537" y="997"/>
                </a:lnTo>
                <a:lnTo>
                  <a:pt x="1543" y="997"/>
                </a:lnTo>
                <a:lnTo>
                  <a:pt x="1549" y="996"/>
                </a:lnTo>
                <a:lnTo>
                  <a:pt x="1549" y="996"/>
                </a:lnTo>
                <a:lnTo>
                  <a:pt x="1560" y="991"/>
                </a:lnTo>
                <a:lnTo>
                  <a:pt x="1569" y="986"/>
                </a:lnTo>
                <a:lnTo>
                  <a:pt x="1573" y="984"/>
                </a:lnTo>
                <a:lnTo>
                  <a:pt x="1575" y="981"/>
                </a:lnTo>
                <a:lnTo>
                  <a:pt x="1577" y="977"/>
                </a:lnTo>
                <a:lnTo>
                  <a:pt x="1577" y="973"/>
                </a:lnTo>
                <a:lnTo>
                  <a:pt x="1577" y="973"/>
                </a:lnTo>
                <a:lnTo>
                  <a:pt x="1574" y="960"/>
                </a:lnTo>
                <a:lnTo>
                  <a:pt x="1574" y="955"/>
                </a:lnTo>
                <a:lnTo>
                  <a:pt x="1574" y="955"/>
                </a:lnTo>
                <a:lnTo>
                  <a:pt x="1575" y="947"/>
                </a:lnTo>
                <a:lnTo>
                  <a:pt x="1577" y="942"/>
                </a:lnTo>
                <a:lnTo>
                  <a:pt x="1578" y="937"/>
                </a:lnTo>
                <a:lnTo>
                  <a:pt x="1578" y="937"/>
                </a:lnTo>
                <a:lnTo>
                  <a:pt x="1577" y="931"/>
                </a:lnTo>
                <a:lnTo>
                  <a:pt x="1575" y="925"/>
                </a:lnTo>
                <a:lnTo>
                  <a:pt x="1573" y="912"/>
                </a:lnTo>
                <a:lnTo>
                  <a:pt x="1573" y="912"/>
                </a:lnTo>
                <a:lnTo>
                  <a:pt x="1573" y="906"/>
                </a:lnTo>
                <a:lnTo>
                  <a:pt x="1574" y="902"/>
                </a:lnTo>
                <a:lnTo>
                  <a:pt x="1580" y="896"/>
                </a:lnTo>
                <a:lnTo>
                  <a:pt x="1592" y="887"/>
                </a:lnTo>
                <a:lnTo>
                  <a:pt x="1592" y="887"/>
                </a:lnTo>
                <a:lnTo>
                  <a:pt x="1601" y="879"/>
                </a:lnTo>
                <a:lnTo>
                  <a:pt x="1612" y="867"/>
                </a:lnTo>
                <a:lnTo>
                  <a:pt x="1623" y="852"/>
                </a:lnTo>
                <a:lnTo>
                  <a:pt x="1636" y="833"/>
                </a:lnTo>
                <a:lnTo>
                  <a:pt x="1647" y="814"/>
                </a:lnTo>
                <a:lnTo>
                  <a:pt x="1658" y="795"/>
                </a:lnTo>
                <a:lnTo>
                  <a:pt x="1667" y="778"/>
                </a:lnTo>
                <a:lnTo>
                  <a:pt x="1672" y="760"/>
                </a:lnTo>
                <a:lnTo>
                  <a:pt x="1672" y="760"/>
                </a:lnTo>
                <a:lnTo>
                  <a:pt x="1679" y="731"/>
                </a:lnTo>
                <a:lnTo>
                  <a:pt x="1684" y="706"/>
                </a:lnTo>
                <a:lnTo>
                  <a:pt x="1691" y="685"/>
                </a:lnTo>
                <a:lnTo>
                  <a:pt x="1694" y="676"/>
                </a:lnTo>
                <a:lnTo>
                  <a:pt x="1699" y="669"/>
                </a:lnTo>
                <a:lnTo>
                  <a:pt x="1699" y="669"/>
                </a:lnTo>
                <a:lnTo>
                  <a:pt x="1717" y="640"/>
                </a:lnTo>
                <a:lnTo>
                  <a:pt x="1742" y="595"/>
                </a:lnTo>
                <a:lnTo>
                  <a:pt x="1767" y="551"/>
                </a:lnTo>
                <a:lnTo>
                  <a:pt x="1776" y="534"/>
                </a:lnTo>
                <a:lnTo>
                  <a:pt x="1780" y="526"/>
                </a:lnTo>
                <a:lnTo>
                  <a:pt x="1780" y="526"/>
                </a:lnTo>
                <a:lnTo>
                  <a:pt x="1788" y="491"/>
                </a:lnTo>
                <a:lnTo>
                  <a:pt x="1792" y="470"/>
                </a:lnTo>
                <a:lnTo>
                  <a:pt x="1793" y="458"/>
                </a:lnTo>
                <a:lnTo>
                  <a:pt x="1793" y="458"/>
                </a:lnTo>
                <a:lnTo>
                  <a:pt x="1791" y="452"/>
                </a:lnTo>
                <a:lnTo>
                  <a:pt x="1783" y="439"/>
                </a:lnTo>
                <a:lnTo>
                  <a:pt x="1773" y="423"/>
                </a:lnTo>
                <a:lnTo>
                  <a:pt x="1760" y="404"/>
                </a:lnTo>
                <a:lnTo>
                  <a:pt x="1745" y="384"/>
                </a:lnTo>
                <a:lnTo>
                  <a:pt x="1728" y="366"/>
                </a:lnTo>
                <a:lnTo>
                  <a:pt x="1720" y="358"/>
                </a:lnTo>
                <a:lnTo>
                  <a:pt x="1711" y="351"/>
                </a:lnTo>
                <a:lnTo>
                  <a:pt x="1702" y="345"/>
                </a:lnTo>
                <a:lnTo>
                  <a:pt x="1693" y="341"/>
                </a:lnTo>
                <a:lnTo>
                  <a:pt x="1693" y="341"/>
                </a:lnTo>
                <a:lnTo>
                  <a:pt x="1663" y="331"/>
                </a:lnTo>
                <a:lnTo>
                  <a:pt x="1642" y="326"/>
                </a:lnTo>
                <a:lnTo>
                  <a:pt x="1627" y="324"/>
                </a:lnTo>
                <a:lnTo>
                  <a:pt x="1618" y="322"/>
                </a:lnTo>
                <a:lnTo>
                  <a:pt x="1618" y="322"/>
                </a:lnTo>
                <a:lnTo>
                  <a:pt x="1611" y="321"/>
                </a:lnTo>
                <a:lnTo>
                  <a:pt x="1602" y="317"/>
                </a:lnTo>
                <a:lnTo>
                  <a:pt x="1593" y="314"/>
                </a:lnTo>
                <a:lnTo>
                  <a:pt x="1593" y="314"/>
                </a:lnTo>
                <a:lnTo>
                  <a:pt x="1598" y="305"/>
                </a:lnTo>
                <a:lnTo>
                  <a:pt x="1603" y="296"/>
                </a:lnTo>
                <a:lnTo>
                  <a:pt x="1609" y="282"/>
                </a:lnTo>
                <a:lnTo>
                  <a:pt x="1614" y="266"/>
                </a:lnTo>
                <a:lnTo>
                  <a:pt x="1619" y="247"/>
                </a:lnTo>
                <a:lnTo>
                  <a:pt x="1623" y="225"/>
                </a:lnTo>
                <a:lnTo>
                  <a:pt x="1624" y="200"/>
                </a:lnTo>
                <a:lnTo>
                  <a:pt x="1624" y="200"/>
                </a:lnTo>
                <a:lnTo>
                  <a:pt x="1626" y="157"/>
                </a:lnTo>
                <a:lnTo>
                  <a:pt x="1626" y="142"/>
                </a:lnTo>
                <a:lnTo>
                  <a:pt x="1626" y="129"/>
                </a:lnTo>
                <a:lnTo>
                  <a:pt x="1623" y="117"/>
                </a:lnTo>
                <a:lnTo>
                  <a:pt x="1618" y="104"/>
                </a:lnTo>
                <a:lnTo>
                  <a:pt x="1611" y="92"/>
                </a:lnTo>
                <a:lnTo>
                  <a:pt x="1601" y="75"/>
                </a:lnTo>
                <a:lnTo>
                  <a:pt x="1601" y="75"/>
                </a:lnTo>
                <a:lnTo>
                  <a:pt x="1587" y="59"/>
                </a:lnTo>
                <a:lnTo>
                  <a:pt x="1574" y="44"/>
                </a:lnTo>
                <a:lnTo>
                  <a:pt x="1559" y="31"/>
                </a:lnTo>
                <a:lnTo>
                  <a:pt x="1550" y="25"/>
                </a:lnTo>
                <a:lnTo>
                  <a:pt x="1542" y="20"/>
                </a:lnTo>
                <a:lnTo>
                  <a:pt x="1533" y="15"/>
                </a:lnTo>
                <a:lnTo>
                  <a:pt x="1523" y="11"/>
                </a:lnTo>
                <a:lnTo>
                  <a:pt x="1512" y="8"/>
                </a:lnTo>
                <a:lnTo>
                  <a:pt x="1500" y="5"/>
                </a:lnTo>
                <a:lnTo>
                  <a:pt x="1488" y="3"/>
                </a:lnTo>
                <a:lnTo>
                  <a:pt x="1474" y="1"/>
                </a:lnTo>
                <a:lnTo>
                  <a:pt x="1459" y="0"/>
                </a:lnTo>
                <a:lnTo>
                  <a:pt x="1444" y="0"/>
                </a:lnTo>
                <a:lnTo>
                  <a:pt x="1444" y="0"/>
                </a:lnTo>
                <a:lnTo>
                  <a:pt x="1428" y="1"/>
                </a:lnTo>
                <a:lnTo>
                  <a:pt x="1413" y="4"/>
                </a:lnTo>
                <a:lnTo>
                  <a:pt x="1399" y="6"/>
                </a:lnTo>
                <a:lnTo>
                  <a:pt x="1386" y="10"/>
                </a:lnTo>
                <a:lnTo>
                  <a:pt x="1375" y="15"/>
                </a:lnTo>
                <a:lnTo>
                  <a:pt x="1364" y="20"/>
                </a:lnTo>
                <a:lnTo>
                  <a:pt x="1354" y="25"/>
                </a:lnTo>
                <a:lnTo>
                  <a:pt x="1345" y="31"/>
                </a:lnTo>
                <a:lnTo>
                  <a:pt x="1330" y="45"/>
                </a:lnTo>
                <a:lnTo>
                  <a:pt x="1318" y="59"/>
                </a:lnTo>
                <a:lnTo>
                  <a:pt x="1307" y="72"/>
                </a:lnTo>
                <a:lnTo>
                  <a:pt x="1301" y="84"/>
                </a:lnTo>
                <a:lnTo>
                  <a:pt x="1301" y="84"/>
                </a:lnTo>
                <a:lnTo>
                  <a:pt x="1295" y="95"/>
                </a:lnTo>
                <a:lnTo>
                  <a:pt x="1290" y="109"/>
                </a:lnTo>
                <a:lnTo>
                  <a:pt x="1281" y="137"/>
                </a:lnTo>
                <a:lnTo>
                  <a:pt x="1275" y="161"/>
                </a:lnTo>
                <a:lnTo>
                  <a:pt x="1272" y="176"/>
                </a:lnTo>
                <a:lnTo>
                  <a:pt x="1272" y="176"/>
                </a:lnTo>
                <a:lnTo>
                  <a:pt x="1265" y="245"/>
                </a:lnTo>
                <a:lnTo>
                  <a:pt x="1265" y="245"/>
                </a:lnTo>
                <a:lnTo>
                  <a:pt x="1249" y="246"/>
                </a:lnTo>
                <a:lnTo>
                  <a:pt x="1212" y="248"/>
                </a:lnTo>
                <a:lnTo>
                  <a:pt x="1172" y="255"/>
                </a:lnTo>
                <a:lnTo>
                  <a:pt x="1157" y="257"/>
                </a:lnTo>
                <a:lnTo>
                  <a:pt x="1146" y="261"/>
                </a:lnTo>
                <a:lnTo>
                  <a:pt x="1146" y="261"/>
                </a:lnTo>
                <a:lnTo>
                  <a:pt x="1142" y="265"/>
                </a:lnTo>
                <a:lnTo>
                  <a:pt x="1137" y="270"/>
                </a:lnTo>
                <a:lnTo>
                  <a:pt x="1125" y="284"/>
                </a:lnTo>
                <a:lnTo>
                  <a:pt x="1096" y="324"/>
                </a:lnTo>
                <a:lnTo>
                  <a:pt x="1070" y="363"/>
                </a:lnTo>
                <a:lnTo>
                  <a:pt x="1058" y="379"/>
                </a:lnTo>
                <a:lnTo>
                  <a:pt x="1058" y="379"/>
                </a:lnTo>
                <a:lnTo>
                  <a:pt x="1057" y="394"/>
                </a:lnTo>
                <a:lnTo>
                  <a:pt x="1056" y="405"/>
                </a:lnTo>
                <a:lnTo>
                  <a:pt x="1053" y="410"/>
                </a:lnTo>
                <a:lnTo>
                  <a:pt x="1051" y="414"/>
                </a:lnTo>
                <a:lnTo>
                  <a:pt x="1051" y="414"/>
                </a:lnTo>
                <a:lnTo>
                  <a:pt x="1036" y="427"/>
                </a:lnTo>
                <a:lnTo>
                  <a:pt x="1028" y="433"/>
                </a:lnTo>
                <a:lnTo>
                  <a:pt x="1026" y="438"/>
                </a:lnTo>
                <a:lnTo>
                  <a:pt x="1026" y="438"/>
                </a:lnTo>
                <a:lnTo>
                  <a:pt x="1023" y="445"/>
                </a:lnTo>
                <a:lnTo>
                  <a:pt x="1023" y="453"/>
                </a:lnTo>
                <a:lnTo>
                  <a:pt x="1023" y="453"/>
                </a:lnTo>
                <a:lnTo>
                  <a:pt x="1022" y="454"/>
                </a:lnTo>
                <a:lnTo>
                  <a:pt x="1021" y="455"/>
                </a:lnTo>
                <a:lnTo>
                  <a:pt x="1013" y="458"/>
                </a:lnTo>
                <a:lnTo>
                  <a:pt x="997" y="460"/>
                </a:lnTo>
                <a:lnTo>
                  <a:pt x="997" y="460"/>
                </a:lnTo>
                <a:lnTo>
                  <a:pt x="992" y="463"/>
                </a:lnTo>
                <a:lnTo>
                  <a:pt x="984" y="467"/>
                </a:lnTo>
                <a:lnTo>
                  <a:pt x="964" y="481"/>
                </a:lnTo>
                <a:lnTo>
                  <a:pt x="916" y="514"/>
                </a:lnTo>
                <a:lnTo>
                  <a:pt x="916" y="514"/>
                </a:lnTo>
                <a:lnTo>
                  <a:pt x="895" y="528"/>
                </a:lnTo>
                <a:lnTo>
                  <a:pt x="882" y="539"/>
                </a:lnTo>
                <a:lnTo>
                  <a:pt x="873" y="548"/>
                </a:lnTo>
                <a:lnTo>
                  <a:pt x="868" y="556"/>
                </a:lnTo>
                <a:lnTo>
                  <a:pt x="868" y="556"/>
                </a:lnTo>
                <a:lnTo>
                  <a:pt x="868" y="560"/>
                </a:lnTo>
                <a:lnTo>
                  <a:pt x="867" y="565"/>
                </a:lnTo>
                <a:lnTo>
                  <a:pt x="867" y="578"/>
                </a:lnTo>
                <a:lnTo>
                  <a:pt x="867" y="596"/>
                </a:lnTo>
                <a:lnTo>
                  <a:pt x="867" y="596"/>
                </a:lnTo>
                <a:close/>
                <a:moveTo>
                  <a:pt x="403" y="941"/>
                </a:moveTo>
                <a:lnTo>
                  <a:pt x="403" y="941"/>
                </a:lnTo>
                <a:lnTo>
                  <a:pt x="407" y="977"/>
                </a:lnTo>
                <a:lnTo>
                  <a:pt x="407" y="977"/>
                </a:lnTo>
                <a:lnTo>
                  <a:pt x="406" y="980"/>
                </a:lnTo>
                <a:lnTo>
                  <a:pt x="402" y="985"/>
                </a:lnTo>
                <a:lnTo>
                  <a:pt x="391" y="995"/>
                </a:lnTo>
                <a:lnTo>
                  <a:pt x="375" y="1009"/>
                </a:lnTo>
                <a:lnTo>
                  <a:pt x="375" y="1009"/>
                </a:lnTo>
                <a:lnTo>
                  <a:pt x="372" y="981"/>
                </a:lnTo>
                <a:lnTo>
                  <a:pt x="372" y="981"/>
                </a:lnTo>
                <a:lnTo>
                  <a:pt x="377" y="973"/>
                </a:lnTo>
                <a:lnTo>
                  <a:pt x="388" y="960"/>
                </a:lnTo>
                <a:lnTo>
                  <a:pt x="398" y="946"/>
                </a:lnTo>
                <a:lnTo>
                  <a:pt x="402" y="942"/>
                </a:lnTo>
                <a:lnTo>
                  <a:pt x="403" y="941"/>
                </a:lnTo>
                <a:lnTo>
                  <a:pt x="403" y="941"/>
                </a:lnTo>
                <a:close/>
                <a:moveTo>
                  <a:pt x="595" y="1042"/>
                </a:moveTo>
                <a:lnTo>
                  <a:pt x="595" y="1042"/>
                </a:lnTo>
                <a:lnTo>
                  <a:pt x="596" y="1049"/>
                </a:lnTo>
                <a:lnTo>
                  <a:pt x="596" y="1051"/>
                </a:lnTo>
                <a:lnTo>
                  <a:pt x="596" y="1054"/>
                </a:lnTo>
                <a:lnTo>
                  <a:pt x="592" y="1058"/>
                </a:lnTo>
                <a:lnTo>
                  <a:pt x="587" y="1063"/>
                </a:lnTo>
                <a:lnTo>
                  <a:pt x="570" y="1075"/>
                </a:lnTo>
                <a:lnTo>
                  <a:pt x="570" y="1075"/>
                </a:lnTo>
                <a:lnTo>
                  <a:pt x="537" y="1096"/>
                </a:lnTo>
                <a:lnTo>
                  <a:pt x="493" y="1121"/>
                </a:lnTo>
                <a:lnTo>
                  <a:pt x="455" y="1144"/>
                </a:lnTo>
                <a:lnTo>
                  <a:pt x="435" y="1155"/>
                </a:lnTo>
                <a:lnTo>
                  <a:pt x="435" y="1155"/>
                </a:lnTo>
                <a:lnTo>
                  <a:pt x="405" y="1170"/>
                </a:lnTo>
                <a:lnTo>
                  <a:pt x="376" y="1187"/>
                </a:lnTo>
                <a:lnTo>
                  <a:pt x="376" y="1187"/>
                </a:lnTo>
                <a:lnTo>
                  <a:pt x="346" y="1206"/>
                </a:lnTo>
                <a:lnTo>
                  <a:pt x="309" y="1226"/>
                </a:lnTo>
                <a:lnTo>
                  <a:pt x="309" y="1226"/>
                </a:lnTo>
                <a:lnTo>
                  <a:pt x="227" y="1262"/>
                </a:lnTo>
                <a:lnTo>
                  <a:pt x="180" y="1283"/>
                </a:lnTo>
                <a:lnTo>
                  <a:pt x="167" y="1291"/>
                </a:lnTo>
                <a:lnTo>
                  <a:pt x="164" y="1292"/>
                </a:lnTo>
                <a:lnTo>
                  <a:pt x="164" y="1293"/>
                </a:lnTo>
                <a:lnTo>
                  <a:pt x="164" y="1293"/>
                </a:lnTo>
                <a:lnTo>
                  <a:pt x="164" y="1293"/>
                </a:lnTo>
                <a:lnTo>
                  <a:pt x="175" y="1290"/>
                </a:lnTo>
                <a:lnTo>
                  <a:pt x="200" y="1280"/>
                </a:lnTo>
                <a:lnTo>
                  <a:pt x="274" y="1249"/>
                </a:lnTo>
                <a:lnTo>
                  <a:pt x="312" y="1233"/>
                </a:lnTo>
                <a:lnTo>
                  <a:pt x="346" y="1221"/>
                </a:lnTo>
                <a:lnTo>
                  <a:pt x="370" y="1213"/>
                </a:lnTo>
                <a:lnTo>
                  <a:pt x="377" y="1211"/>
                </a:lnTo>
                <a:lnTo>
                  <a:pt x="378" y="1211"/>
                </a:lnTo>
                <a:lnTo>
                  <a:pt x="380" y="1212"/>
                </a:lnTo>
                <a:lnTo>
                  <a:pt x="380" y="1212"/>
                </a:lnTo>
                <a:lnTo>
                  <a:pt x="381" y="1218"/>
                </a:lnTo>
                <a:lnTo>
                  <a:pt x="381" y="1221"/>
                </a:lnTo>
                <a:lnTo>
                  <a:pt x="381" y="1223"/>
                </a:lnTo>
                <a:lnTo>
                  <a:pt x="380" y="1226"/>
                </a:lnTo>
                <a:lnTo>
                  <a:pt x="376" y="1229"/>
                </a:lnTo>
                <a:lnTo>
                  <a:pt x="365" y="1237"/>
                </a:lnTo>
                <a:lnTo>
                  <a:pt x="365" y="1237"/>
                </a:lnTo>
                <a:lnTo>
                  <a:pt x="348" y="1244"/>
                </a:lnTo>
                <a:lnTo>
                  <a:pt x="318" y="1258"/>
                </a:lnTo>
                <a:lnTo>
                  <a:pt x="279" y="1275"/>
                </a:lnTo>
                <a:lnTo>
                  <a:pt x="237" y="1292"/>
                </a:lnTo>
                <a:lnTo>
                  <a:pt x="194" y="1307"/>
                </a:lnTo>
                <a:lnTo>
                  <a:pt x="157" y="1320"/>
                </a:lnTo>
                <a:lnTo>
                  <a:pt x="140" y="1323"/>
                </a:lnTo>
                <a:lnTo>
                  <a:pt x="128" y="1325"/>
                </a:lnTo>
                <a:lnTo>
                  <a:pt x="119" y="1325"/>
                </a:lnTo>
                <a:lnTo>
                  <a:pt x="115" y="1325"/>
                </a:lnTo>
                <a:lnTo>
                  <a:pt x="113" y="1322"/>
                </a:lnTo>
                <a:lnTo>
                  <a:pt x="113" y="1322"/>
                </a:lnTo>
                <a:lnTo>
                  <a:pt x="113" y="1321"/>
                </a:lnTo>
                <a:lnTo>
                  <a:pt x="113" y="1317"/>
                </a:lnTo>
                <a:lnTo>
                  <a:pt x="119" y="1310"/>
                </a:lnTo>
                <a:lnTo>
                  <a:pt x="129" y="1300"/>
                </a:lnTo>
                <a:lnTo>
                  <a:pt x="144" y="1288"/>
                </a:lnTo>
                <a:lnTo>
                  <a:pt x="184" y="1261"/>
                </a:lnTo>
                <a:lnTo>
                  <a:pt x="233" y="1231"/>
                </a:lnTo>
                <a:lnTo>
                  <a:pt x="284" y="1199"/>
                </a:lnTo>
                <a:lnTo>
                  <a:pt x="333" y="1172"/>
                </a:lnTo>
                <a:lnTo>
                  <a:pt x="375" y="1149"/>
                </a:lnTo>
                <a:lnTo>
                  <a:pt x="403" y="1134"/>
                </a:lnTo>
                <a:lnTo>
                  <a:pt x="403" y="1134"/>
                </a:lnTo>
                <a:lnTo>
                  <a:pt x="517" y="1075"/>
                </a:lnTo>
                <a:lnTo>
                  <a:pt x="547" y="1061"/>
                </a:lnTo>
                <a:lnTo>
                  <a:pt x="571" y="1050"/>
                </a:lnTo>
                <a:lnTo>
                  <a:pt x="589" y="1044"/>
                </a:lnTo>
                <a:lnTo>
                  <a:pt x="594" y="1042"/>
                </a:lnTo>
                <a:lnTo>
                  <a:pt x="595" y="1042"/>
                </a:lnTo>
                <a:lnTo>
                  <a:pt x="595" y="104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88D53DB0-D3E1-44BC-ACA0-1E3E36A1CDA6}"/>
              </a:ext>
            </a:extLst>
          </p:cNvPr>
          <p:cNvSpPr>
            <a:spLocks noEditPoints="1"/>
          </p:cNvSpPr>
          <p:nvPr/>
        </p:nvSpPr>
        <p:spPr bwMode="auto">
          <a:xfrm>
            <a:off x="840581" y="1556657"/>
            <a:ext cx="2341610" cy="1746477"/>
          </a:xfrm>
          <a:custGeom>
            <a:avLst/>
            <a:gdLst>
              <a:gd name="T0" fmla="*/ 745 w 1865"/>
              <a:gd name="T1" fmla="*/ 577 h 1391"/>
              <a:gd name="T2" fmla="*/ 679 w 1865"/>
              <a:gd name="T3" fmla="*/ 672 h 1391"/>
              <a:gd name="T4" fmla="*/ 582 w 1865"/>
              <a:gd name="T5" fmla="*/ 751 h 1391"/>
              <a:gd name="T6" fmla="*/ 546 w 1865"/>
              <a:gd name="T7" fmla="*/ 807 h 1391"/>
              <a:gd name="T8" fmla="*/ 439 w 1865"/>
              <a:gd name="T9" fmla="*/ 777 h 1391"/>
              <a:gd name="T10" fmla="*/ 330 w 1865"/>
              <a:gd name="T11" fmla="*/ 815 h 1391"/>
              <a:gd name="T12" fmla="*/ 287 w 1865"/>
              <a:gd name="T13" fmla="*/ 962 h 1391"/>
              <a:gd name="T14" fmla="*/ 237 w 1865"/>
              <a:gd name="T15" fmla="*/ 1038 h 1391"/>
              <a:gd name="T16" fmla="*/ 242 w 1865"/>
              <a:gd name="T17" fmla="*/ 1097 h 1391"/>
              <a:gd name="T18" fmla="*/ 4 w 1865"/>
              <a:gd name="T19" fmla="*/ 1274 h 1391"/>
              <a:gd name="T20" fmla="*/ 50 w 1865"/>
              <a:gd name="T21" fmla="*/ 1353 h 1391"/>
              <a:gd name="T22" fmla="*/ 368 w 1865"/>
              <a:gd name="T23" fmla="*/ 1236 h 1391"/>
              <a:gd name="T24" fmla="*/ 437 w 1865"/>
              <a:gd name="T25" fmla="*/ 1284 h 1391"/>
              <a:gd name="T26" fmla="*/ 511 w 1865"/>
              <a:gd name="T27" fmla="*/ 1303 h 1391"/>
              <a:gd name="T28" fmla="*/ 600 w 1865"/>
              <a:gd name="T29" fmla="*/ 1305 h 1391"/>
              <a:gd name="T30" fmla="*/ 790 w 1865"/>
              <a:gd name="T31" fmla="*/ 1303 h 1391"/>
              <a:gd name="T32" fmla="*/ 904 w 1865"/>
              <a:gd name="T33" fmla="*/ 1298 h 1391"/>
              <a:gd name="T34" fmla="*/ 972 w 1865"/>
              <a:gd name="T35" fmla="*/ 1238 h 1391"/>
              <a:gd name="T36" fmla="*/ 1078 w 1865"/>
              <a:gd name="T37" fmla="*/ 1137 h 1391"/>
              <a:gd name="T38" fmla="*/ 1190 w 1865"/>
              <a:gd name="T39" fmla="*/ 1026 h 1391"/>
              <a:gd name="T40" fmla="*/ 1159 w 1865"/>
              <a:gd name="T41" fmla="*/ 1125 h 1391"/>
              <a:gd name="T42" fmla="*/ 1096 w 1865"/>
              <a:gd name="T43" fmla="*/ 1255 h 1391"/>
              <a:gd name="T44" fmla="*/ 1091 w 1865"/>
              <a:gd name="T45" fmla="*/ 1330 h 1391"/>
              <a:gd name="T46" fmla="*/ 1255 w 1865"/>
              <a:gd name="T47" fmla="*/ 1391 h 1391"/>
              <a:gd name="T48" fmla="*/ 1357 w 1865"/>
              <a:gd name="T49" fmla="*/ 1338 h 1391"/>
              <a:gd name="T50" fmla="*/ 1312 w 1865"/>
              <a:gd name="T51" fmla="*/ 1258 h 1391"/>
              <a:gd name="T52" fmla="*/ 1298 w 1865"/>
              <a:gd name="T53" fmla="*/ 1215 h 1391"/>
              <a:gd name="T54" fmla="*/ 1380 w 1865"/>
              <a:gd name="T55" fmla="*/ 1077 h 1391"/>
              <a:gd name="T56" fmla="*/ 1495 w 1865"/>
              <a:gd name="T57" fmla="*/ 1028 h 1391"/>
              <a:gd name="T58" fmla="*/ 1580 w 1865"/>
              <a:gd name="T59" fmla="*/ 959 h 1391"/>
              <a:gd name="T60" fmla="*/ 1688 w 1865"/>
              <a:gd name="T61" fmla="*/ 841 h 1391"/>
              <a:gd name="T62" fmla="*/ 1771 w 1865"/>
              <a:gd name="T63" fmla="*/ 686 h 1391"/>
              <a:gd name="T64" fmla="*/ 1861 w 1865"/>
              <a:gd name="T65" fmla="*/ 585 h 1391"/>
              <a:gd name="T66" fmla="*/ 1842 w 1865"/>
              <a:gd name="T67" fmla="*/ 447 h 1391"/>
              <a:gd name="T68" fmla="*/ 1674 w 1865"/>
              <a:gd name="T69" fmla="*/ 303 h 1391"/>
              <a:gd name="T70" fmla="*/ 1689 w 1865"/>
              <a:gd name="T71" fmla="*/ 136 h 1391"/>
              <a:gd name="T72" fmla="*/ 1652 w 1865"/>
              <a:gd name="T73" fmla="*/ 72 h 1391"/>
              <a:gd name="T74" fmla="*/ 1480 w 1865"/>
              <a:gd name="T75" fmla="*/ 1 h 1391"/>
              <a:gd name="T76" fmla="*/ 1355 w 1865"/>
              <a:gd name="T77" fmla="*/ 76 h 1391"/>
              <a:gd name="T78" fmla="*/ 1322 w 1865"/>
              <a:gd name="T79" fmla="*/ 198 h 1391"/>
              <a:gd name="T80" fmla="*/ 1166 w 1865"/>
              <a:gd name="T81" fmla="*/ 213 h 1391"/>
              <a:gd name="T82" fmla="*/ 1121 w 1865"/>
              <a:gd name="T83" fmla="*/ 273 h 1391"/>
              <a:gd name="T84" fmla="*/ 1063 w 1865"/>
              <a:gd name="T85" fmla="*/ 337 h 1391"/>
              <a:gd name="T86" fmla="*/ 1009 w 1865"/>
              <a:gd name="T87" fmla="*/ 392 h 1391"/>
              <a:gd name="T88" fmla="*/ 933 w 1865"/>
              <a:gd name="T89" fmla="*/ 424 h 1391"/>
              <a:gd name="T90" fmla="*/ 1178 w 1865"/>
              <a:gd name="T91" fmla="*/ 515 h 1391"/>
              <a:gd name="T92" fmla="*/ 1172 w 1865"/>
              <a:gd name="T93" fmla="*/ 548 h 1391"/>
              <a:gd name="T94" fmla="*/ 1106 w 1865"/>
              <a:gd name="T95" fmla="*/ 614 h 1391"/>
              <a:gd name="T96" fmla="*/ 1073 w 1865"/>
              <a:gd name="T97" fmla="*/ 560 h 1391"/>
              <a:gd name="T98" fmla="*/ 1176 w 1865"/>
              <a:gd name="T99" fmla="*/ 481 h 1391"/>
              <a:gd name="T100" fmla="*/ 566 w 1865"/>
              <a:gd name="T101" fmla="*/ 1042 h 1391"/>
              <a:gd name="T102" fmla="*/ 452 w 1865"/>
              <a:gd name="T103" fmla="*/ 1137 h 1391"/>
              <a:gd name="T104" fmla="*/ 471 w 1865"/>
              <a:gd name="T105" fmla="*/ 1090 h 1391"/>
              <a:gd name="T106" fmla="*/ 203 w 1865"/>
              <a:gd name="T107" fmla="*/ 1255 h 1391"/>
              <a:gd name="T108" fmla="*/ 299 w 1865"/>
              <a:gd name="T109" fmla="*/ 1185 h 1391"/>
              <a:gd name="T110" fmla="*/ 374 w 1865"/>
              <a:gd name="T111" fmla="*/ 932 h 1391"/>
              <a:gd name="T112" fmla="*/ 355 w 1865"/>
              <a:gd name="T113" fmla="*/ 969 h 1391"/>
              <a:gd name="T114" fmla="*/ 328 w 1865"/>
              <a:gd name="T115" fmla="*/ 983 h 1391"/>
              <a:gd name="T116" fmla="*/ 345 w 1865"/>
              <a:gd name="T117" fmla="*/ 919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65" h="1391">
                <a:moveTo>
                  <a:pt x="879" y="513"/>
                </a:moveTo>
                <a:lnTo>
                  <a:pt x="790" y="558"/>
                </a:lnTo>
                <a:lnTo>
                  <a:pt x="790" y="558"/>
                </a:lnTo>
                <a:lnTo>
                  <a:pt x="786" y="555"/>
                </a:lnTo>
                <a:lnTo>
                  <a:pt x="781" y="554"/>
                </a:lnTo>
                <a:lnTo>
                  <a:pt x="774" y="555"/>
                </a:lnTo>
                <a:lnTo>
                  <a:pt x="774" y="555"/>
                </a:lnTo>
                <a:lnTo>
                  <a:pt x="761" y="557"/>
                </a:lnTo>
                <a:lnTo>
                  <a:pt x="757" y="559"/>
                </a:lnTo>
                <a:lnTo>
                  <a:pt x="755" y="563"/>
                </a:lnTo>
                <a:lnTo>
                  <a:pt x="755" y="563"/>
                </a:lnTo>
                <a:lnTo>
                  <a:pt x="747" y="573"/>
                </a:lnTo>
                <a:lnTo>
                  <a:pt x="745" y="577"/>
                </a:lnTo>
                <a:lnTo>
                  <a:pt x="744" y="583"/>
                </a:lnTo>
                <a:lnTo>
                  <a:pt x="744" y="583"/>
                </a:lnTo>
                <a:lnTo>
                  <a:pt x="745" y="587"/>
                </a:lnTo>
                <a:lnTo>
                  <a:pt x="746" y="589"/>
                </a:lnTo>
                <a:lnTo>
                  <a:pt x="746" y="593"/>
                </a:lnTo>
                <a:lnTo>
                  <a:pt x="744" y="599"/>
                </a:lnTo>
                <a:lnTo>
                  <a:pt x="744" y="599"/>
                </a:lnTo>
                <a:lnTo>
                  <a:pt x="727" y="622"/>
                </a:lnTo>
                <a:lnTo>
                  <a:pt x="716" y="636"/>
                </a:lnTo>
                <a:lnTo>
                  <a:pt x="706" y="646"/>
                </a:lnTo>
                <a:lnTo>
                  <a:pt x="706" y="646"/>
                </a:lnTo>
                <a:lnTo>
                  <a:pt x="690" y="662"/>
                </a:lnTo>
                <a:lnTo>
                  <a:pt x="679" y="672"/>
                </a:lnTo>
                <a:lnTo>
                  <a:pt x="665" y="682"/>
                </a:lnTo>
                <a:lnTo>
                  <a:pt x="665" y="682"/>
                </a:lnTo>
                <a:lnTo>
                  <a:pt x="652" y="691"/>
                </a:lnTo>
                <a:lnTo>
                  <a:pt x="644" y="698"/>
                </a:lnTo>
                <a:lnTo>
                  <a:pt x="634" y="706"/>
                </a:lnTo>
                <a:lnTo>
                  <a:pt x="621" y="716"/>
                </a:lnTo>
                <a:lnTo>
                  <a:pt x="621" y="716"/>
                </a:lnTo>
                <a:lnTo>
                  <a:pt x="597" y="732"/>
                </a:lnTo>
                <a:lnTo>
                  <a:pt x="591" y="737"/>
                </a:lnTo>
                <a:lnTo>
                  <a:pt x="585" y="745"/>
                </a:lnTo>
                <a:lnTo>
                  <a:pt x="585" y="745"/>
                </a:lnTo>
                <a:lnTo>
                  <a:pt x="582" y="748"/>
                </a:lnTo>
                <a:lnTo>
                  <a:pt x="582" y="751"/>
                </a:lnTo>
                <a:lnTo>
                  <a:pt x="581" y="756"/>
                </a:lnTo>
                <a:lnTo>
                  <a:pt x="573" y="766"/>
                </a:lnTo>
                <a:lnTo>
                  <a:pt x="573" y="766"/>
                </a:lnTo>
                <a:lnTo>
                  <a:pt x="563" y="780"/>
                </a:lnTo>
                <a:lnTo>
                  <a:pt x="558" y="787"/>
                </a:lnTo>
                <a:lnTo>
                  <a:pt x="556" y="792"/>
                </a:lnTo>
                <a:lnTo>
                  <a:pt x="551" y="796"/>
                </a:lnTo>
                <a:lnTo>
                  <a:pt x="551" y="796"/>
                </a:lnTo>
                <a:lnTo>
                  <a:pt x="548" y="799"/>
                </a:lnTo>
                <a:lnTo>
                  <a:pt x="547" y="800"/>
                </a:lnTo>
                <a:lnTo>
                  <a:pt x="547" y="804"/>
                </a:lnTo>
                <a:lnTo>
                  <a:pt x="547" y="805"/>
                </a:lnTo>
                <a:lnTo>
                  <a:pt x="546" y="807"/>
                </a:lnTo>
                <a:lnTo>
                  <a:pt x="543" y="807"/>
                </a:lnTo>
                <a:lnTo>
                  <a:pt x="538" y="809"/>
                </a:lnTo>
                <a:lnTo>
                  <a:pt x="538" y="809"/>
                </a:lnTo>
                <a:lnTo>
                  <a:pt x="525" y="811"/>
                </a:lnTo>
                <a:lnTo>
                  <a:pt x="511" y="811"/>
                </a:lnTo>
                <a:lnTo>
                  <a:pt x="505" y="810"/>
                </a:lnTo>
                <a:lnTo>
                  <a:pt x="498" y="809"/>
                </a:lnTo>
                <a:lnTo>
                  <a:pt x="491" y="806"/>
                </a:lnTo>
                <a:lnTo>
                  <a:pt x="484" y="804"/>
                </a:lnTo>
                <a:lnTo>
                  <a:pt x="484" y="804"/>
                </a:lnTo>
                <a:lnTo>
                  <a:pt x="467" y="791"/>
                </a:lnTo>
                <a:lnTo>
                  <a:pt x="454" y="785"/>
                </a:lnTo>
                <a:lnTo>
                  <a:pt x="439" y="777"/>
                </a:lnTo>
                <a:lnTo>
                  <a:pt x="424" y="771"/>
                </a:lnTo>
                <a:lnTo>
                  <a:pt x="409" y="766"/>
                </a:lnTo>
                <a:lnTo>
                  <a:pt x="394" y="763"/>
                </a:lnTo>
                <a:lnTo>
                  <a:pt x="387" y="763"/>
                </a:lnTo>
                <a:lnTo>
                  <a:pt x="381" y="765"/>
                </a:lnTo>
                <a:lnTo>
                  <a:pt x="381" y="765"/>
                </a:lnTo>
                <a:lnTo>
                  <a:pt x="367" y="767"/>
                </a:lnTo>
                <a:lnTo>
                  <a:pt x="357" y="774"/>
                </a:lnTo>
                <a:lnTo>
                  <a:pt x="348" y="780"/>
                </a:lnTo>
                <a:lnTo>
                  <a:pt x="342" y="789"/>
                </a:lnTo>
                <a:lnTo>
                  <a:pt x="335" y="797"/>
                </a:lnTo>
                <a:lnTo>
                  <a:pt x="333" y="806"/>
                </a:lnTo>
                <a:lnTo>
                  <a:pt x="330" y="815"/>
                </a:lnTo>
                <a:lnTo>
                  <a:pt x="330" y="822"/>
                </a:lnTo>
                <a:lnTo>
                  <a:pt x="330" y="822"/>
                </a:lnTo>
                <a:lnTo>
                  <a:pt x="333" y="836"/>
                </a:lnTo>
                <a:lnTo>
                  <a:pt x="335" y="849"/>
                </a:lnTo>
                <a:lnTo>
                  <a:pt x="340" y="864"/>
                </a:lnTo>
                <a:lnTo>
                  <a:pt x="340" y="864"/>
                </a:lnTo>
                <a:lnTo>
                  <a:pt x="317" y="889"/>
                </a:lnTo>
                <a:lnTo>
                  <a:pt x="298" y="909"/>
                </a:lnTo>
                <a:lnTo>
                  <a:pt x="287" y="924"/>
                </a:lnTo>
                <a:lnTo>
                  <a:pt x="287" y="924"/>
                </a:lnTo>
                <a:lnTo>
                  <a:pt x="285" y="930"/>
                </a:lnTo>
                <a:lnTo>
                  <a:pt x="284" y="939"/>
                </a:lnTo>
                <a:lnTo>
                  <a:pt x="287" y="962"/>
                </a:lnTo>
                <a:lnTo>
                  <a:pt x="290" y="994"/>
                </a:lnTo>
                <a:lnTo>
                  <a:pt x="290" y="994"/>
                </a:lnTo>
                <a:lnTo>
                  <a:pt x="292" y="1004"/>
                </a:lnTo>
                <a:lnTo>
                  <a:pt x="290" y="1011"/>
                </a:lnTo>
                <a:lnTo>
                  <a:pt x="289" y="1012"/>
                </a:lnTo>
                <a:lnTo>
                  <a:pt x="287" y="1013"/>
                </a:lnTo>
                <a:lnTo>
                  <a:pt x="287" y="1013"/>
                </a:lnTo>
                <a:lnTo>
                  <a:pt x="267" y="1018"/>
                </a:lnTo>
                <a:lnTo>
                  <a:pt x="255" y="1023"/>
                </a:lnTo>
                <a:lnTo>
                  <a:pt x="250" y="1026"/>
                </a:lnTo>
                <a:lnTo>
                  <a:pt x="245" y="1028"/>
                </a:lnTo>
                <a:lnTo>
                  <a:pt x="245" y="1028"/>
                </a:lnTo>
                <a:lnTo>
                  <a:pt x="237" y="1038"/>
                </a:lnTo>
                <a:lnTo>
                  <a:pt x="234" y="1042"/>
                </a:lnTo>
                <a:lnTo>
                  <a:pt x="232" y="1047"/>
                </a:lnTo>
                <a:lnTo>
                  <a:pt x="232" y="1047"/>
                </a:lnTo>
                <a:lnTo>
                  <a:pt x="232" y="1052"/>
                </a:lnTo>
                <a:lnTo>
                  <a:pt x="232" y="1055"/>
                </a:lnTo>
                <a:lnTo>
                  <a:pt x="234" y="1057"/>
                </a:lnTo>
                <a:lnTo>
                  <a:pt x="235" y="1061"/>
                </a:lnTo>
                <a:lnTo>
                  <a:pt x="235" y="1061"/>
                </a:lnTo>
                <a:lnTo>
                  <a:pt x="239" y="1072"/>
                </a:lnTo>
                <a:lnTo>
                  <a:pt x="240" y="1078"/>
                </a:lnTo>
                <a:lnTo>
                  <a:pt x="242" y="1085"/>
                </a:lnTo>
                <a:lnTo>
                  <a:pt x="242" y="1097"/>
                </a:lnTo>
                <a:lnTo>
                  <a:pt x="242" y="1097"/>
                </a:lnTo>
                <a:lnTo>
                  <a:pt x="210" y="1113"/>
                </a:lnTo>
                <a:lnTo>
                  <a:pt x="179" y="1132"/>
                </a:lnTo>
                <a:lnTo>
                  <a:pt x="141" y="1155"/>
                </a:lnTo>
                <a:lnTo>
                  <a:pt x="101" y="1180"/>
                </a:lnTo>
                <a:lnTo>
                  <a:pt x="65" y="1205"/>
                </a:lnTo>
                <a:lnTo>
                  <a:pt x="49" y="1216"/>
                </a:lnTo>
                <a:lnTo>
                  <a:pt x="35" y="1228"/>
                </a:lnTo>
                <a:lnTo>
                  <a:pt x="24" y="1239"/>
                </a:lnTo>
                <a:lnTo>
                  <a:pt x="16" y="1248"/>
                </a:lnTo>
                <a:lnTo>
                  <a:pt x="16" y="1248"/>
                </a:lnTo>
                <a:lnTo>
                  <a:pt x="10" y="1256"/>
                </a:lnTo>
                <a:lnTo>
                  <a:pt x="6" y="1265"/>
                </a:lnTo>
                <a:lnTo>
                  <a:pt x="4" y="1274"/>
                </a:lnTo>
                <a:lnTo>
                  <a:pt x="1" y="1283"/>
                </a:lnTo>
                <a:lnTo>
                  <a:pt x="0" y="1290"/>
                </a:lnTo>
                <a:lnTo>
                  <a:pt x="0" y="1298"/>
                </a:lnTo>
                <a:lnTo>
                  <a:pt x="1" y="1305"/>
                </a:lnTo>
                <a:lnTo>
                  <a:pt x="2" y="1312"/>
                </a:lnTo>
                <a:lnTo>
                  <a:pt x="5" y="1319"/>
                </a:lnTo>
                <a:lnTo>
                  <a:pt x="7" y="1324"/>
                </a:lnTo>
                <a:lnTo>
                  <a:pt x="15" y="1335"/>
                </a:lnTo>
                <a:lnTo>
                  <a:pt x="24" y="1344"/>
                </a:lnTo>
                <a:lnTo>
                  <a:pt x="34" y="1351"/>
                </a:lnTo>
                <a:lnTo>
                  <a:pt x="34" y="1351"/>
                </a:lnTo>
                <a:lnTo>
                  <a:pt x="40" y="1353"/>
                </a:lnTo>
                <a:lnTo>
                  <a:pt x="50" y="1353"/>
                </a:lnTo>
                <a:lnTo>
                  <a:pt x="62" y="1352"/>
                </a:lnTo>
                <a:lnTo>
                  <a:pt x="77" y="1349"/>
                </a:lnTo>
                <a:lnTo>
                  <a:pt x="111" y="1341"/>
                </a:lnTo>
                <a:lnTo>
                  <a:pt x="150" y="1328"/>
                </a:lnTo>
                <a:lnTo>
                  <a:pt x="189" y="1314"/>
                </a:lnTo>
                <a:lnTo>
                  <a:pt x="225" y="1300"/>
                </a:lnTo>
                <a:lnTo>
                  <a:pt x="257" y="1287"/>
                </a:lnTo>
                <a:lnTo>
                  <a:pt x="279" y="1277"/>
                </a:lnTo>
                <a:lnTo>
                  <a:pt x="279" y="1277"/>
                </a:lnTo>
                <a:lnTo>
                  <a:pt x="312" y="1260"/>
                </a:lnTo>
                <a:lnTo>
                  <a:pt x="339" y="1248"/>
                </a:lnTo>
                <a:lnTo>
                  <a:pt x="368" y="1236"/>
                </a:lnTo>
                <a:lnTo>
                  <a:pt x="368" y="1236"/>
                </a:lnTo>
                <a:lnTo>
                  <a:pt x="368" y="1241"/>
                </a:lnTo>
                <a:lnTo>
                  <a:pt x="371" y="1251"/>
                </a:lnTo>
                <a:lnTo>
                  <a:pt x="372" y="1258"/>
                </a:lnTo>
                <a:lnTo>
                  <a:pt x="374" y="1264"/>
                </a:lnTo>
                <a:lnTo>
                  <a:pt x="378" y="1269"/>
                </a:lnTo>
                <a:lnTo>
                  <a:pt x="382" y="1272"/>
                </a:lnTo>
                <a:lnTo>
                  <a:pt x="382" y="1272"/>
                </a:lnTo>
                <a:lnTo>
                  <a:pt x="394" y="1277"/>
                </a:lnTo>
                <a:lnTo>
                  <a:pt x="411" y="1280"/>
                </a:lnTo>
                <a:lnTo>
                  <a:pt x="424" y="1283"/>
                </a:lnTo>
                <a:lnTo>
                  <a:pt x="434" y="1284"/>
                </a:lnTo>
                <a:lnTo>
                  <a:pt x="434" y="1284"/>
                </a:lnTo>
                <a:lnTo>
                  <a:pt x="437" y="1284"/>
                </a:lnTo>
                <a:lnTo>
                  <a:pt x="439" y="1287"/>
                </a:lnTo>
                <a:lnTo>
                  <a:pt x="446" y="1294"/>
                </a:lnTo>
                <a:lnTo>
                  <a:pt x="453" y="1302"/>
                </a:lnTo>
                <a:lnTo>
                  <a:pt x="458" y="1305"/>
                </a:lnTo>
                <a:lnTo>
                  <a:pt x="463" y="1308"/>
                </a:lnTo>
                <a:lnTo>
                  <a:pt x="463" y="1308"/>
                </a:lnTo>
                <a:lnTo>
                  <a:pt x="484" y="1312"/>
                </a:lnTo>
                <a:lnTo>
                  <a:pt x="498" y="1313"/>
                </a:lnTo>
                <a:lnTo>
                  <a:pt x="498" y="1313"/>
                </a:lnTo>
                <a:lnTo>
                  <a:pt x="502" y="1313"/>
                </a:lnTo>
                <a:lnTo>
                  <a:pt x="505" y="1310"/>
                </a:lnTo>
                <a:lnTo>
                  <a:pt x="511" y="1303"/>
                </a:lnTo>
                <a:lnTo>
                  <a:pt x="511" y="1303"/>
                </a:lnTo>
                <a:lnTo>
                  <a:pt x="516" y="1298"/>
                </a:lnTo>
                <a:lnTo>
                  <a:pt x="521" y="1294"/>
                </a:lnTo>
                <a:lnTo>
                  <a:pt x="525" y="1293"/>
                </a:lnTo>
                <a:lnTo>
                  <a:pt x="530" y="1293"/>
                </a:lnTo>
                <a:lnTo>
                  <a:pt x="533" y="1293"/>
                </a:lnTo>
                <a:lnTo>
                  <a:pt x="540" y="1295"/>
                </a:lnTo>
                <a:lnTo>
                  <a:pt x="540" y="1295"/>
                </a:lnTo>
                <a:lnTo>
                  <a:pt x="551" y="1300"/>
                </a:lnTo>
                <a:lnTo>
                  <a:pt x="562" y="1304"/>
                </a:lnTo>
                <a:lnTo>
                  <a:pt x="575" y="1305"/>
                </a:lnTo>
                <a:lnTo>
                  <a:pt x="587" y="1307"/>
                </a:lnTo>
                <a:lnTo>
                  <a:pt x="587" y="1307"/>
                </a:lnTo>
                <a:lnTo>
                  <a:pt x="600" y="1305"/>
                </a:lnTo>
                <a:lnTo>
                  <a:pt x="610" y="1304"/>
                </a:lnTo>
                <a:lnTo>
                  <a:pt x="620" y="1303"/>
                </a:lnTo>
                <a:lnTo>
                  <a:pt x="630" y="1303"/>
                </a:lnTo>
                <a:lnTo>
                  <a:pt x="630" y="1303"/>
                </a:lnTo>
                <a:lnTo>
                  <a:pt x="660" y="1304"/>
                </a:lnTo>
                <a:lnTo>
                  <a:pt x="677" y="1305"/>
                </a:lnTo>
                <a:lnTo>
                  <a:pt x="695" y="1307"/>
                </a:lnTo>
                <a:lnTo>
                  <a:pt x="695" y="1307"/>
                </a:lnTo>
                <a:lnTo>
                  <a:pt x="727" y="1307"/>
                </a:lnTo>
                <a:lnTo>
                  <a:pt x="765" y="1307"/>
                </a:lnTo>
                <a:lnTo>
                  <a:pt x="765" y="1307"/>
                </a:lnTo>
                <a:lnTo>
                  <a:pt x="778" y="1305"/>
                </a:lnTo>
                <a:lnTo>
                  <a:pt x="790" y="1303"/>
                </a:lnTo>
                <a:lnTo>
                  <a:pt x="815" y="1297"/>
                </a:lnTo>
                <a:lnTo>
                  <a:pt x="843" y="1288"/>
                </a:lnTo>
                <a:lnTo>
                  <a:pt x="843" y="1288"/>
                </a:lnTo>
                <a:lnTo>
                  <a:pt x="844" y="1289"/>
                </a:lnTo>
                <a:lnTo>
                  <a:pt x="849" y="1293"/>
                </a:lnTo>
                <a:lnTo>
                  <a:pt x="858" y="1297"/>
                </a:lnTo>
                <a:lnTo>
                  <a:pt x="864" y="1298"/>
                </a:lnTo>
                <a:lnTo>
                  <a:pt x="871" y="1299"/>
                </a:lnTo>
                <a:lnTo>
                  <a:pt x="871" y="1299"/>
                </a:lnTo>
                <a:lnTo>
                  <a:pt x="894" y="1300"/>
                </a:lnTo>
                <a:lnTo>
                  <a:pt x="900" y="1299"/>
                </a:lnTo>
                <a:lnTo>
                  <a:pt x="904" y="1298"/>
                </a:lnTo>
                <a:lnTo>
                  <a:pt x="904" y="1298"/>
                </a:lnTo>
                <a:lnTo>
                  <a:pt x="909" y="1294"/>
                </a:lnTo>
                <a:lnTo>
                  <a:pt x="913" y="1290"/>
                </a:lnTo>
                <a:lnTo>
                  <a:pt x="915" y="1285"/>
                </a:lnTo>
                <a:lnTo>
                  <a:pt x="917" y="1282"/>
                </a:lnTo>
                <a:lnTo>
                  <a:pt x="917" y="1282"/>
                </a:lnTo>
                <a:lnTo>
                  <a:pt x="915" y="1278"/>
                </a:lnTo>
                <a:lnTo>
                  <a:pt x="915" y="1274"/>
                </a:lnTo>
                <a:lnTo>
                  <a:pt x="915" y="1273"/>
                </a:lnTo>
                <a:lnTo>
                  <a:pt x="917" y="1270"/>
                </a:lnTo>
                <a:lnTo>
                  <a:pt x="923" y="1266"/>
                </a:lnTo>
                <a:lnTo>
                  <a:pt x="923" y="1266"/>
                </a:lnTo>
                <a:lnTo>
                  <a:pt x="940" y="1256"/>
                </a:lnTo>
                <a:lnTo>
                  <a:pt x="972" y="1238"/>
                </a:lnTo>
                <a:lnTo>
                  <a:pt x="972" y="1238"/>
                </a:lnTo>
                <a:lnTo>
                  <a:pt x="988" y="1228"/>
                </a:lnTo>
                <a:lnTo>
                  <a:pt x="997" y="1223"/>
                </a:lnTo>
                <a:lnTo>
                  <a:pt x="1004" y="1216"/>
                </a:lnTo>
                <a:lnTo>
                  <a:pt x="1020" y="1203"/>
                </a:lnTo>
                <a:lnTo>
                  <a:pt x="1020" y="1203"/>
                </a:lnTo>
                <a:lnTo>
                  <a:pt x="1032" y="1191"/>
                </a:lnTo>
                <a:lnTo>
                  <a:pt x="1042" y="1182"/>
                </a:lnTo>
                <a:lnTo>
                  <a:pt x="1056" y="1164"/>
                </a:lnTo>
                <a:lnTo>
                  <a:pt x="1068" y="1149"/>
                </a:lnTo>
                <a:lnTo>
                  <a:pt x="1073" y="1142"/>
                </a:lnTo>
                <a:lnTo>
                  <a:pt x="1078" y="1137"/>
                </a:lnTo>
                <a:lnTo>
                  <a:pt x="1078" y="1137"/>
                </a:lnTo>
                <a:lnTo>
                  <a:pt x="1093" y="1125"/>
                </a:lnTo>
                <a:lnTo>
                  <a:pt x="1103" y="1112"/>
                </a:lnTo>
                <a:lnTo>
                  <a:pt x="1103" y="1112"/>
                </a:lnTo>
                <a:lnTo>
                  <a:pt x="1112" y="1098"/>
                </a:lnTo>
                <a:lnTo>
                  <a:pt x="1122" y="1081"/>
                </a:lnTo>
                <a:lnTo>
                  <a:pt x="1131" y="1066"/>
                </a:lnTo>
                <a:lnTo>
                  <a:pt x="1136" y="1060"/>
                </a:lnTo>
                <a:lnTo>
                  <a:pt x="1138" y="1056"/>
                </a:lnTo>
                <a:lnTo>
                  <a:pt x="1138" y="1056"/>
                </a:lnTo>
                <a:lnTo>
                  <a:pt x="1164" y="1038"/>
                </a:lnTo>
                <a:lnTo>
                  <a:pt x="1180" y="1029"/>
                </a:lnTo>
                <a:lnTo>
                  <a:pt x="1186" y="1027"/>
                </a:lnTo>
                <a:lnTo>
                  <a:pt x="1190" y="1026"/>
                </a:lnTo>
                <a:lnTo>
                  <a:pt x="1190" y="1026"/>
                </a:lnTo>
                <a:lnTo>
                  <a:pt x="1195" y="1027"/>
                </a:lnTo>
                <a:lnTo>
                  <a:pt x="1198" y="1029"/>
                </a:lnTo>
                <a:lnTo>
                  <a:pt x="1200" y="1033"/>
                </a:lnTo>
                <a:lnTo>
                  <a:pt x="1200" y="1039"/>
                </a:lnTo>
                <a:lnTo>
                  <a:pt x="1200" y="1039"/>
                </a:lnTo>
                <a:lnTo>
                  <a:pt x="1200" y="1046"/>
                </a:lnTo>
                <a:lnTo>
                  <a:pt x="1197" y="1055"/>
                </a:lnTo>
                <a:lnTo>
                  <a:pt x="1193" y="1066"/>
                </a:lnTo>
                <a:lnTo>
                  <a:pt x="1185" y="1083"/>
                </a:lnTo>
                <a:lnTo>
                  <a:pt x="1185" y="1083"/>
                </a:lnTo>
                <a:lnTo>
                  <a:pt x="1173" y="1105"/>
                </a:lnTo>
                <a:lnTo>
                  <a:pt x="1159" y="1125"/>
                </a:lnTo>
                <a:lnTo>
                  <a:pt x="1143" y="1151"/>
                </a:lnTo>
                <a:lnTo>
                  <a:pt x="1143" y="1151"/>
                </a:lnTo>
                <a:lnTo>
                  <a:pt x="1142" y="1157"/>
                </a:lnTo>
                <a:lnTo>
                  <a:pt x="1141" y="1166"/>
                </a:lnTo>
                <a:lnTo>
                  <a:pt x="1138" y="1182"/>
                </a:lnTo>
                <a:lnTo>
                  <a:pt x="1138" y="1182"/>
                </a:lnTo>
                <a:lnTo>
                  <a:pt x="1137" y="1189"/>
                </a:lnTo>
                <a:lnTo>
                  <a:pt x="1133" y="1196"/>
                </a:lnTo>
                <a:lnTo>
                  <a:pt x="1122" y="1211"/>
                </a:lnTo>
                <a:lnTo>
                  <a:pt x="1122" y="1211"/>
                </a:lnTo>
                <a:lnTo>
                  <a:pt x="1106" y="1236"/>
                </a:lnTo>
                <a:lnTo>
                  <a:pt x="1098" y="1249"/>
                </a:lnTo>
                <a:lnTo>
                  <a:pt x="1096" y="1255"/>
                </a:lnTo>
                <a:lnTo>
                  <a:pt x="1094" y="1259"/>
                </a:lnTo>
                <a:lnTo>
                  <a:pt x="1094" y="1259"/>
                </a:lnTo>
                <a:lnTo>
                  <a:pt x="1094" y="1264"/>
                </a:lnTo>
                <a:lnTo>
                  <a:pt x="1094" y="1268"/>
                </a:lnTo>
                <a:lnTo>
                  <a:pt x="1094" y="1274"/>
                </a:lnTo>
                <a:lnTo>
                  <a:pt x="1093" y="1285"/>
                </a:lnTo>
                <a:lnTo>
                  <a:pt x="1093" y="1285"/>
                </a:lnTo>
                <a:lnTo>
                  <a:pt x="1089" y="1299"/>
                </a:lnTo>
                <a:lnTo>
                  <a:pt x="1088" y="1312"/>
                </a:lnTo>
                <a:lnTo>
                  <a:pt x="1088" y="1323"/>
                </a:lnTo>
                <a:lnTo>
                  <a:pt x="1089" y="1327"/>
                </a:lnTo>
                <a:lnTo>
                  <a:pt x="1091" y="1330"/>
                </a:lnTo>
                <a:lnTo>
                  <a:pt x="1091" y="1330"/>
                </a:lnTo>
                <a:lnTo>
                  <a:pt x="1093" y="1335"/>
                </a:lnTo>
                <a:lnTo>
                  <a:pt x="1098" y="1341"/>
                </a:lnTo>
                <a:lnTo>
                  <a:pt x="1104" y="1347"/>
                </a:lnTo>
                <a:lnTo>
                  <a:pt x="1113" y="1353"/>
                </a:lnTo>
                <a:lnTo>
                  <a:pt x="1123" y="1359"/>
                </a:lnTo>
                <a:lnTo>
                  <a:pt x="1136" y="1366"/>
                </a:lnTo>
                <a:lnTo>
                  <a:pt x="1151" y="1372"/>
                </a:lnTo>
                <a:lnTo>
                  <a:pt x="1168" y="1377"/>
                </a:lnTo>
                <a:lnTo>
                  <a:pt x="1168" y="1377"/>
                </a:lnTo>
                <a:lnTo>
                  <a:pt x="1188" y="1382"/>
                </a:lnTo>
                <a:lnTo>
                  <a:pt x="1210" y="1386"/>
                </a:lnTo>
                <a:lnTo>
                  <a:pt x="1232" y="1388"/>
                </a:lnTo>
                <a:lnTo>
                  <a:pt x="1255" y="1391"/>
                </a:lnTo>
                <a:lnTo>
                  <a:pt x="1276" y="1391"/>
                </a:lnTo>
                <a:lnTo>
                  <a:pt x="1296" y="1388"/>
                </a:lnTo>
                <a:lnTo>
                  <a:pt x="1305" y="1386"/>
                </a:lnTo>
                <a:lnTo>
                  <a:pt x="1312" y="1383"/>
                </a:lnTo>
                <a:lnTo>
                  <a:pt x="1320" y="1379"/>
                </a:lnTo>
                <a:lnTo>
                  <a:pt x="1326" y="1374"/>
                </a:lnTo>
                <a:lnTo>
                  <a:pt x="1326" y="1374"/>
                </a:lnTo>
                <a:lnTo>
                  <a:pt x="1336" y="1366"/>
                </a:lnTo>
                <a:lnTo>
                  <a:pt x="1345" y="1359"/>
                </a:lnTo>
                <a:lnTo>
                  <a:pt x="1356" y="1352"/>
                </a:lnTo>
                <a:lnTo>
                  <a:pt x="1359" y="1348"/>
                </a:lnTo>
                <a:lnTo>
                  <a:pt x="1359" y="1344"/>
                </a:lnTo>
                <a:lnTo>
                  <a:pt x="1357" y="1338"/>
                </a:lnTo>
                <a:lnTo>
                  <a:pt x="1354" y="1329"/>
                </a:lnTo>
                <a:lnTo>
                  <a:pt x="1354" y="1329"/>
                </a:lnTo>
                <a:lnTo>
                  <a:pt x="1342" y="1313"/>
                </a:lnTo>
                <a:lnTo>
                  <a:pt x="1334" y="1302"/>
                </a:lnTo>
                <a:lnTo>
                  <a:pt x="1326" y="1294"/>
                </a:lnTo>
                <a:lnTo>
                  <a:pt x="1321" y="1288"/>
                </a:lnTo>
                <a:lnTo>
                  <a:pt x="1321" y="1288"/>
                </a:lnTo>
                <a:lnTo>
                  <a:pt x="1319" y="1282"/>
                </a:lnTo>
                <a:lnTo>
                  <a:pt x="1315" y="1274"/>
                </a:lnTo>
                <a:lnTo>
                  <a:pt x="1312" y="1266"/>
                </a:lnTo>
                <a:lnTo>
                  <a:pt x="1312" y="1261"/>
                </a:lnTo>
                <a:lnTo>
                  <a:pt x="1312" y="1261"/>
                </a:lnTo>
                <a:lnTo>
                  <a:pt x="1312" y="1258"/>
                </a:lnTo>
                <a:lnTo>
                  <a:pt x="1311" y="1254"/>
                </a:lnTo>
                <a:lnTo>
                  <a:pt x="1309" y="1249"/>
                </a:lnTo>
                <a:lnTo>
                  <a:pt x="1303" y="1244"/>
                </a:lnTo>
                <a:lnTo>
                  <a:pt x="1303" y="1244"/>
                </a:lnTo>
                <a:lnTo>
                  <a:pt x="1301" y="1241"/>
                </a:lnTo>
                <a:lnTo>
                  <a:pt x="1297" y="1239"/>
                </a:lnTo>
                <a:lnTo>
                  <a:pt x="1292" y="1235"/>
                </a:lnTo>
                <a:lnTo>
                  <a:pt x="1290" y="1234"/>
                </a:lnTo>
                <a:lnTo>
                  <a:pt x="1290" y="1231"/>
                </a:lnTo>
                <a:lnTo>
                  <a:pt x="1290" y="1228"/>
                </a:lnTo>
                <a:lnTo>
                  <a:pt x="1293" y="1224"/>
                </a:lnTo>
                <a:lnTo>
                  <a:pt x="1293" y="1224"/>
                </a:lnTo>
                <a:lnTo>
                  <a:pt x="1298" y="1215"/>
                </a:lnTo>
                <a:lnTo>
                  <a:pt x="1307" y="1201"/>
                </a:lnTo>
                <a:lnTo>
                  <a:pt x="1329" y="1164"/>
                </a:lnTo>
                <a:lnTo>
                  <a:pt x="1361" y="1101"/>
                </a:lnTo>
                <a:lnTo>
                  <a:pt x="1361" y="1101"/>
                </a:lnTo>
                <a:lnTo>
                  <a:pt x="1362" y="1098"/>
                </a:lnTo>
                <a:lnTo>
                  <a:pt x="1362" y="1096"/>
                </a:lnTo>
                <a:lnTo>
                  <a:pt x="1361" y="1092"/>
                </a:lnTo>
                <a:lnTo>
                  <a:pt x="1359" y="1090"/>
                </a:lnTo>
                <a:lnTo>
                  <a:pt x="1356" y="1088"/>
                </a:lnTo>
                <a:lnTo>
                  <a:pt x="1355" y="1086"/>
                </a:lnTo>
                <a:lnTo>
                  <a:pt x="1359" y="1085"/>
                </a:lnTo>
                <a:lnTo>
                  <a:pt x="1380" y="1077"/>
                </a:lnTo>
                <a:lnTo>
                  <a:pt x="1380" y="1077"/>
                </a:lnTo>
                <a:lnTo>
                  <a:pt x="1411" y="1068"/>
                </a:lnTo>
                <a:lnTo>
                  <a:pt x="1431" y="1061"/>
                </a:lnTo>
                <a:lnTo>
                  <a:pt x="1445" y="1055"/>
                </a:lnTo>
                <a:lnTo>
                  <a:pt x="1454" y="1049"/>
                </a:lnTo>
                <a:lnTo>
                  <a:pt x="1454" y="1049"/>
                </a:lnTo>
                <a:lnTo>
                  <a:pt x="1459" y="1043"/>
                </a:lnTo>
                <a:lnTo>
                  <a:pt x="1465" y="1037"/>
                </a:lnTo>
                <a:lnTo>
                  <a:pt x="1469" y="1034"/>
                </a:lnTo>
                <a:lnTo>
                  <a:pt x="1474" y="1032"/>
                </a:lnTo>
                <a:lnTo>
                  <a:pt x="1479" y="1029"/>
                </a:lnTo>
                <a:lnTo>
                  <a:pt x="1484" y="1028"/>
                </a:lnTo>
                <a:lnTo>
                  <a:pt x="1484" y="1028"/>
                </a:lnTo>
                <a:lnTo>
                  <a:pt x="1495" y="1028"/>
                </a:lnTo>
                <a:lnTo>
                  <a:pt x="1505" y="1028"/>
                </a:lnTo>
                <a:lnTo>
                  <a:pt x="1510" y="1027"/>
                </a:lnTo>
                <a:lnTo>
                  <a:pt x="1515" y="1024"/>
                </a:lnTo>
                <a:lnTo>
                  <a:pt x="1521" y="1022"/>
                </a:lnTo>
                <a:lnTo>
                  <a:pt x="1528" y="1018"/>
                </a:lnTo>
                <a:lnTo>
                  <a:pt x="1528" y="1018"/>
                </a:lnTo>
                <a:lnTo>
                  <a:pt x="1543" y="1006"/>
                </a:lnTo>
                <a:lnTo>
                  <a:pt x="1560" y="989"/>
                </a:lnTo>
                <a:lnTo>
                  <a:pt x="1568" y="982"/>
                </a:lnTo>
                <a:lnTo>
                  <a:pt x="1574" y="973"/>
                </a:lnTo>
                <a:lnTo>
                  <a:pt x="1578" y="965"/>
                </a:lnTo>
                <a:lnTo>
                  <a:pt x="1580" y="959"/>
                </a:lnTo>
                <a:lnTo>
                  <a:pt x="1580" y="959"/>
                </a:lnTo>
                <a:lnTo>
                  <a:pt x="1583" y="948"/>
                </a:lnTo>
                <a:lnTo>
                  <a:pt x="1587" y="938"/>
                </a:lnTo>
                <a:lnTo>
                  <a:pt x="1590" y="934"/>
                </a:lnTo>
                <a:lnTo>
                  <a:pt x="1593" y="930"/>
                </a:lnTo>
                <a:lnTo>
                  <a:pt x="1598" y="928"/>
                </a:lnTo>
                <a:lnTo>
                  <a:pt x="1603" y="925"/>
                </a:lnTo>
                <a:lnTo>
                  <a:pt x="1603" y="925"/>
                </a:lnTo>
                <a:lnTo>
                  <a:pt x="1607" y="924"/>
                </a:lnTo>
                <a:lnTo>
                  <a:pt x="1613" y="920"/>
                </a:lnTo>
                <a:lnTo>
                  <a:pt x="1628" y="906"/>
                </a:lnTo>
                <a:lnTo>
                  <a:pt x="1647" y="888"/>
                </a:lnTo>
                <a:lnTo>
                  <a:pt x="1668" y="865"/>
                </a:lnTo>
                <a:lnTo>
                  <a:pt x="1688" y="841"/>
                </a:lnTo>
                <a:lnTo>
                  <a:pt x="1708" y="819"/>
                </a:lnTo>
                <a:lnTo>
                  <a:pt x="1722" y="800"/>
                </a:lnTo>
                <a:lnTo>
                  <a:pt x="1728" y="791"/>
                </a:lnTo>
                <a:lnTo>
                  <a:pt x="1732" y="785"/>
                </a:lnTo>
                <a:lnTo>
                  <a:pt x="1732" y="785"/>
                </a:lnTo>
                <a:lnTo>
                  <a:pt x="1739" y="766"/>
                </a:lnTo>
                <a:lnTo>
                  <a:pt x="1743" y="756"/>
                </a:lnTo>
                <a:lnTo>
                  <a:pt x="1747" y="746"/>
                </a:lnTo>
                <a:lnTo>
                  <a:pt x="1754" y="727"/>
                </a:lnTo>
                <a:lnTo>
                  <a:pt x="1754" y="727"/>
                </a:lnTo>
                <a:lnTo>
                  <a:pt x="1762" y="707"/>
                </a:lnTo>
                <a:lnTo>
                  <a:pt x="1768" y="692"/>
                </a:lnTo>
                <a:lnTo>
                  <a:pt x="1771" y="686"/>
                </a:lnTo>
                <a:lnTo>
                  <a:pt x="1774" y="679"/>
                </a:lnTo>
                <a:lnTo>
                  <a:pt x="1778" y="674"/>
                </a:lnTo>
                <a:lnTo>
                  <a:pt x="1784" y="669"/>
                </a:lnTo>
                <a:lnTo>
                  <a:pt x="1784" y="669"/>
                </a:lnTo>
                <a:lnTo>
                  <a:pt x="1794" y="663"/>
                </a:lnTo>
                <a:lnTo>
                  <a:pt x="1801" y="659"/>
                </a:lnTo>
                <a:lnTo>
                  <a:pt x="1808" y="652"/>
                </a:lnTo>
                <a:lnTo>
                  <a:pt x="1822" y="637"/>
                </a:lnTo>
                <a:lnTo>
                  <a:pt x="1822" y="637"/>
                </a:lnTo>
                <a:lnTo>
                  <a:pt x="1839" y="617"/>
                </a:lnTo>
                <a:lnTo>
                  <a:pt x="1848" y="607"/>
                </a:lnTo>
                <a:lnTo>
                  <a:pt x="1856" y="597"/>
                </a:lnTo>
                <a:lnTo>
                  <a:pt x="1861" y="585"/>
                </a:lnTo>
                <a:lnTo>
                  <a:pt x="1863" y="579"/>
                </a:lnTo>
                <a:lnTo>
                  <a:pt x="1865" y="573"/>
                </a:lnTo>
                <a:lnTo>
                  <a:pt x="1865" y="565"/>
                </a:lnTo>
                <a:lnTo>
                  <a:pt x="1865" y="558"/>
                </a:lnTo>
                <a:lnTo>
                  <a:pt x="1863" y="550"/>
                </a:lnTo>
                <a:lnTo>
                  <a:pt x="1861" y="541"/>
                </a:lnTo>
                <a:lnTo>
                  <a:pt x="1861" y="541"/>
                </a:lnTo>
                <a:lnTo>
                  <a:pt x="1847" y="496"/>
                </a:lnTo>
                <a:lnTo>
                  <a:pt x="1846" y="484"/>
                </a:lnTo>
                <a:lnTo>
                  <a:pt x="1846" y="469"/>
                </a:lnTo>
                <a:lnTo>
                  <a:pt x="1846" y="469"/>
                </a:lnTo>
                <a:lnTo>
                  <a:pt x="1844" y="459"/>
                </a:lnTo>
                <a:lnTo>
                  <a:pt x="1842" y="447"/>
                </a:lnTo>
                <a:lnTo>
                  <a:pt x="1837" y="435"/>
                </a:lnTo>
                <a:lnTo>
                  <a:pt x="1831" y="424"/>
                </a:lnTo>
                <a:lnTo>
                  <a:pt x="1819" y="402"/>
                </a:lnTo>
                <a:lnTo>
                  <a:pt x="1812" y="390"/>
                </a:lnTo>
                <a:lnTo>
                  <a:pt x="1812" y="390"/>
                </a:lnTo>
                <a:lnTo>
                  <a:pt x="1806" y="385"/>
                </a:lnTo>
                <a:lnTo>
                  <a:pt x="1794" y="375"/>
                </a:lnTo>
                <a:lnTo>
                  <a:pt x="1762" y="351"/>
                </a:lnTo>
                <a:lnTo>
                  <a:pt x="1728" y="327"/>
                </a:lnTo>
                <a:lnTo>
                  <a:pt x="1708" y="314"/>
                </a:lnTo>
                <a:lnTo>
                  <a:pt x="1708" y="314"/>
                </a:lnTo>
                <a:lnTo>
                  <a:pt x="1694" y="309"/>
                </a:lnTo>
                <a:lnTo>
                  <a:pt x="1674" y="303"/>
                </a:lnTo>
                <a:lnTo>
                  <a:pt x="1649" y="297"/>
                </a:lnTo>
                <a:lnTo>
                  <a:pt x="1649" y="297"/>
                </a:lnTo>
                <a:lnTo>
                  <a:pt x="1657" y="271"/>
                </a:lnTo>
                <a:lnTo>
                  <a:pt x="1663" y="243"/>
                </a:lnTo>
                <a:lnTo>
                  <a:pt x="1668" y="213"/>
                </a:lnTo>
                <a:lnTo>
                  <a:pt x="1668" y="213"/>
                </a:lnTo>
                <a:lnTo>
                  <a:pt x="1670" y="198"/>
                </a:lnTo>
                <a:lnTo>
                  <a:pt x="1674" y="185"/>
                </a:lnTo>
                <a:lnTo>
                  <a:pt x="1683" y="165"/>
                </a:lnTo>
                <a:lnTo>
                  <a:pt x="1685" y="158"/>
                </a:lnTo>
                <a:lnTo>
                  <a:pt x="1688" y="150"/>
                </a:lnTo>
                <a:lnTo>
                  <a:pt x="1689" y="143"/>
                </a:lnTo>
                <a:lnTo>
                  <a:pt x="1689" y="136"/>
                </a:lnTo>
                <a:lnTo>
                  <a:pt x="1689" y="136"/>
                </a:lnTo>
                <a:lnTo>
                  <a:pt x="1687" y="130"/>
                </a:lnTo>
                <a:lnTo>
                  <a:pt x="1684" y="124"/>
                </a:lnTo>
                <a:lnTo>
                  <a:pt x="1678" y="115"/>
                </a:lnTo>
                <a:lnTo>
                  <a:pt x="1672" y="107"/>
                </a:lnTo>
                <a:lnTo>
                  <a:pt x="1667" y="102"/>
                </a:lnTo>
                <a:lnTo>
                  <a:pt x="1667" y="102"/>
                </a:lnTo>
                <a:lnTo>
                  <a:pt x="1663" y="100"/>
                </a:lnTo>
                <a:lnTo>
                  <a:pt x="1660" y="95"/>
                </a:lnTo>
                <a:lnTo>
                  <a:pt x="1657" y="89"/>
                </a:lnTo>
                <a:lnTo>
                  <a:pt x="1654" y="80"/>
                </a:lnTo>
                <a:lnTo>
                  <a:pt x="1654" y="80"/>
                </a:lnTo>
                <a:lnTo>
                  <a:pt x="1652" y="72"/>
                </a:lnTo>
                <a:lnTo>
                  <a:pt x="1648" y="66"/>
                </a:lnTo>
                <a:lnTo>
                  <a:pt x="1642" y="57"/>
                </a:lnTo>
                <a:lnTo>
                  <a:pt x="1634" y="49"/>
                </a:lnTo>
                <a:lnTo>
                  <a:pt x="1624" y="40"/>
                </a:lnTo>
                <a:lnTo>
                  <a:pt x="1612" y="31"/>
                </a:lnTo>
                <a:lnTo>
                  <a:pt x="1595" y="22"/>
                </a:lnTo>
                <a:lnTo>
                  <a:pt x="1576" y="15"/>
                </a:lnTo>
                <a:lnTo>
                  <a:pt x="1576" y="15"/>
                </a:lnTo>
                <a:lnTo>
                  <a:pt x="1555" y="7"/>
                </a:lnTo>
                <a:lnTo>
                  <a:pt x="1531" y="2"/>
                </a:lnTo>
                <a:lnTo>
                  <a:pt x="1506" y="1"/>
                </a:lnTo>
                <a:lnTo>
                  <a:pt x="1493" y="0"/>
                </a:lnTo>
                <a:lnTo>
                  <a:pt x="1480" y="1"/>
                </a:lnTo>
                <a:lnTo>
                  <a:pt x="1468" y="2"/>
                </a:lnTo>
                <a:lnTo>
                  <a:pt x="1454" y="5"/>
                </a:lnTo>
                <a:lnTo>
                  <a:pt x="1441" y="8"/>
                </a:lnTo>
                <a:lnTo>
                  <a:pt x="1429" y="12"/>
                </a:lnTo>
                <a:lnTo>
                  <a:pt x="1417" y="17"/>
                </a:lnTo>
                <a:lnTo>
                  <a:pt x="1406" y="23"/>
                </a:lnTo>
                <a:lnTo>
                  <a:pt x="1395" y="30"/>
                </a:lnTo>
                <a:lnTo>
                  <a:pt x="1385" y="38"/>
                </a:lnTo>
                <a:lnTo>
                  <a:pt x="1385" y="38"/>
                </a:lnTo>
                <a:lnTo>
                  <a:pt x="1376" y="47"/>
                </a:lnTo>
                <a:lnTo>
                  <a:pt x="1367" y="56"/>
                </a:lnTo>
                <a:lnTo>
                  <a:pt x="1361" y="66"/>
                </a:lnTo>
                <a:lnTo>
                  <a:pt x="1355" y="76"/>
                </a:lnTo>
                <a:lnTo>
                  <a:pt x="1350" y="87"/>
                </a:lnTo>
                <a:lnTo>
                  <a:pt x="1346" y="97"/>
                </a:lnTo>
                <a:lnTo>
                  <a:pt x="1340" y="118"/>
                </a:lnTo>
                <a:lnTo>
                  <a:pt x="1336" y="135"/>
                </a:lnTo>
                <a:lnTo>
                  <a:pt x="1334" y="151"/>
                </a:lnTo>
                <a:lnTo>
                  <a:pt x="1332" y="169"/>
                </a:lnTo>
                <a:lnTo>
                  <a:pt x="1332" y="169"/>
                </a:lnTo>
                <a:lnTo>
                  <a:pt x="1330" y="181"/>
                </a:lnTo>
                <a:lnTo>
                  <a:pt x="1327" y="188"/>
                </a:lnTo>
                <a:lnTo>
                  <a:pt x="1324" y="193"/>
                </a:lnTo>
                <a:lnTo>
                  <a:pt x="1324" y="193"/>
                </a:lnTo>
                <a:lnTo>
                  <a:pt x="1322" y="195"/>
                </a:lnTo>
                <a:lnTo>
                  <a:pt x="1322" y="198"/>
                </a:lnTo>
                <a:lnTo>
                  <a:pt x="1322" y="203"/>
                </a:lnTo>
                <a:lnTo>
                  <a:pt x="1322" y="204"/>
                </a:lnTo>
                <a:lnTo>
                  <a:pt x="1320" y="205"/>
                </a:lnTo>
                <a:lnTo>
                  <a:pt x="1315" y="207"/>
                </a:lnTo>
                <a:lnTo>
                  <a:pt x="1306" y="207"/>
                </a:lnTo>
                <a:lnTo>
                  <a:pt x="1306" y="207"/>
                </a:lnTo>
                <a:lnTo>
                  <a:pt x="1246" y="205"/>
                </a:lnTo>
                <a:lnTo>
                  <a:pt x="1213" y="207"/>
                </a:lnTo>
                <a:lnTo>
                  <a:pt x="1200" y="208"/>
                </a:lnTo>
                <a:lnTo>
                  <a:pt x="1188" y="209"/>
                </a:lnTo>
                <a:lnTo>
                  <a:pt x="1188" y="209"/>
                </a:lnTo>
                <a:lnTo>
                  <a:pt x="1175" y="212"/>
                </a:lnTo>
                <a:lnTo>
                  <a:pt x="1166" y="213"/>
                </a:lnTo>
                <a:lnTo>
                  <a:pt x="1163" y="214"/>
                </a:lnTo>
                <a:lnTo>
                  <a:pt x="1162" y="215"/>
                </a:lnTo>
                <a:lnTo>
                  <a:pt x="1161" y="218"/>
                </a:lnTo>
                <a:lnTo>
                  <a:pt x="1159" y="222"/>
                </a:lnTo>
                <a:lnTo>
                  <a:pt x="1159" y="222"/>
                </a:lnTo>
                <a:lnTo>
                  <a:pt x="1159" y="228"/>
                </a:lnTo>
                <a:lnTo>
                  <a:pt x="1157" y="233"/>
                </a:lnTo>
                <a:lnTo>
                  <a:pt x="1151" y="244"/>
                </a:lnTo>
                <a:lnTo>
                  <a:pt x="1144" y="254"/>
                </a:lnTo>
                <a:lnTo>
                  <a:pt x="1137" y="261"/>
                </a:lnTo>
                <a:lnTo>
                  <a:pt x="1137" y="261"/>
                </a:lnTo>
                <a:lnTo>
                  <a:pt x="1129" y="267"/>
                </a:lnTo>
                <a:lnTo>
                  <a:pt x="1121" y="273"/>
                </a:lnTo>
                <a:lnTo>
                  <a:pt x="1104" y="289"/>
                </a:lnTo>
                <a:lnTo>
                  <a:pt x="1104" y="289"/>
                </a:lnTo>
                <a:lnTo>
                  <a:pt x="1098" y="296"/>
                </a:lnTo>
                <a:lnTo>
                  <a:pt x="1093" y="301"/>
                </a:lnTo>
                <a:lnTo>
                  <a:pt x="1087" y="304"/>
                </a:lnTo>
                <a:lnTo>
                  <a:pt x="1078" y="312"/>
                </a:lnTo>
                <a:lnTo>
                  <a:pt x="1078" y="312"/>
                </a:lnTo>
                <a:lnTo>
                  <a:pt x="1071" y="319"/>
                </a:lnTo>
                <a:lnTo>
                  <a:pt x="1066" y="323"/>
                </a:lnTo>
                <a:lnTo>
                  <a:pt x="1063" y="327"/>
                </a:lnTo>
                <a:lnTo>
                  <a:pt x="1062" y="333"/>
                </a:lnTo>
                <a:lnTo>
                  <a:pt x="1062" y="333"/>
                </a:lnTo>
                <a:lnTo>
                  <a:pt x="1063" y="337"/>
                </a:lnTo>
                <a:lnTo>
                  <a:pt x="1066" y="341"/>
                </a:lnTo>
                <a:lnTo>
                  <a:pt x="1071" y="346"/>
                </a:lnTo>
                <a:lnTo>
                  <a:pt x="1072" y="350"/>
                </a:lnTo>
                <a:lnTo>
                  <a:pt x="1072" y="353"/>
                </a:lnTo>
                <a:lnTo>
                  <a:pt x="1068" y="357"/>
                </a:lnTo>
                <a:lnTo>
                  <a:pt x="1059" y="362"/>
                </a:lnTo>
                <a:lnTo>
                  <a:pt x="1059" y="362"/>
                </a:lnTo>
                <a:lnTo>
                  <a:pt x="1042" y="373"/>
                </a:lnTo>
                <a:lnTo>
                  <a:pt x="1027" y="380"/>
                </a:lnTo>
                <a:lnTo>
                  <a:pt x="1017" y="386"/>
                </a:lnTo>
                <a:lnTo>
                  <a:pt x="1010" y="390"/>
                </a:lnTo>
                <a:lnTo>
                  <a:pt x="1010" y="390"/>
                </a:lnTo>
                <a:lnTo>
                  <a:pt x="1009" y="392"/>
                </a:lnTo>
                <a:lnTo>
                  <a:pt x="1010" y="393"/>
                </a:lnTo>
                <a:lnTo>
                  <a:pt x="1010" y="395"/>
                </a:lnTo>
                <a:lnTo>
                  <a:pt x="1010" y="397"/>
                </a:lnTo>
                <a:lnTo>
                  <a:pt x="1009" y="398"/>
                </a:lnTo>
                <a:lnTo>
                  <a:pt x="1007" y="401"/>
                </a:lnTo>
                <a:lnTo>
                  <a:pt x="999" y="403"/>
                </a:lnTo>
                <a:lnTo>
                  <a:pt x="989" y="407"/>
                </a:lnTo>
                <a:lnTo>
                  <a:pt x="989" y="407"/>
                </a:lnTo>
                <a:lnTo>
                  <a:pt x="968" y="414"/>
                </a:lnTo>
                <a:lnTo>
                  <a:pt x="953" y="416"/>
                </a:lnTo>
                <a:lnTo>
                  <a:pt x="943" y="419"/>
                </a:lnTo>
                <a:lnTo>
                  <a:pt x="938" y="421"/>
                </a:lnTo>
                <a:lnTo>
                  <a:pt x="933" y="424"/>
                </a:lnTo>
                <a:lnTo>
                  <a:pt x="933" y="424"/>
                </a:lnTo>
                <a:lnTo>
                  <a:pt x="918" y="436"/>
                </a:lnTo>
                <a:lnTo>
                  <a:pt x="900" y="454"/>
                </a:lnTo>
                <a:lnTo>
                  <a:pt x="885" y="471"/>
                </a:lnTo>
                <a:lnTo>
                  <a:pt x="880" y="479"/>
                </a:lnTo>
                <a:lnTo>
                  <a:pt x="879" y="483"/>
                </a:lnTo>
                <a:lnTo>
                  <a:pt x="879" y="513"/>
                </a:lnTo>
                <a:close/>
                <a:moveTo>
                  <a:pt x="1177" y="483"/>
                </a:moveTo>
                <a:lnTo>
                  <a:pt x="1177" y="483"/>
                </a:lnTo>
                <a:lnTo>
                  <a:pt x="1175" y="490"/>
                </a:lnTo>
                <a:lnTo>
                  <a:pt x="1175" y="499"/>
                </a:lnTo>
                <a:lnTo>
                  <a:pt x="1177" y="508"/>
                </a:lnTo>
                <a:lnTo>
                  <a:pt x="1178" y="515"/>
                </a:lnTo>
                <a:lnTo>
                  <a:pt x="1178" y="515"/>
                </a:lnTo>
                <a:lnTo>
                  <a:pt x="1182" y="519"/>
                </a:lnTo>
                <a:lnTo>
                  <a:pt x="1186" y="521"/>
                </a:lnTo>
                <a:lnTo>
                  <a:pt x="1187" y="524"/>
                </a:lnTo>
                <a:lnTo>
                  <a:pt x="1187" y="525"/>
                </a:lnTo>
                <a:lnTo>
                  <a:pt x="1187" y="528"/>
                </a:lnTo>
                <a:lnTo>
                  <a:pt x="1185" y="531"/>
                </a:lnTo>
                <a:lnTo>
                  <a:pt x="1185" y="531"/>
                </a:lnTo>
                <a:lnTo>
                  <a:pt x="1181" y="538"/>
                </a:lnTo>
                <a:lnTo>
                  <a:pt x="1177" y="540"/>
                </a:lnTo>
                <a:lnTo>
                  <a:pt x="1175" y="543"/>
                </a:lnTo>
                <a:lnTo>
                  <a:pt x="1172" y="548"/>
                </a:lnTo>
                <a:lnTo>
                  <a:pt x="1172" y="548"/>
                </a:lnTo>
                <a:lnTo>
                  <a:pt x="1171" y="552"/>
                </a:lnTo>
                <a:lnTo>
                  <a:pt x="1171" y="553"/>
                </a:lnTo>
                <a:lnTo>
                  <a:pt x="1171" y="557"/>
                </a:lnTo>
                <a:lnTo>
                  <a:pt x="1171" y="558"/>
                </a:lnTo>
                <a:lnTo>
                  <a:pt x="1168" y="562"/>
                </a:lnTo>
                <a:lnTo>
                  <a:pt x="1157" y="572"/>
                </a:lnTo>
                <a:lnTo>
                  <a:pt x="1157" y="572"/>
                </a:lnTo>
                <a:lnTo>
                  <a:pt x="1141" y="588"/>
                </a:lnTo>
                <a:lnTo>
                  <a:pt x="1124" y="603"/>
                </a:lnTo>
                <a:lnTo>
                  <a:pt x="1107" y="622"/>
                </a:lnTo>
                <a:lnTo>
                  <a:pt x="1107" y="622"/>
                </a:lnTo>
                <a:lnTo>
                  <a:pt x="1107" y="619"/>
                </a:lnTo>
                <a:lnTo>
                  <a:pt x="1106" y="614"/>
                </a:lnTo>
                <a:lnTo>
                  <a:pt x="1102" y="605"/>
                </a:lnTo>
                <a:lnTo>
                  <a:pt x="1097" y="599"/>
                </a:lnTo>
                <a:lnTo>
                  <a:pt x="1092" y="593"/>
                </a:lnTo>
                <a:lnTo>
                  <a:pt x="1092" y="593"/>
                </a:lnTo>
                <a:lnTo>
                  <a:pt x="1086" y="587"/>
                </a:lnTo>
                <a:lnTo>
                  <a:pt x="1081" y="583"/>
                </a:lnTo>
                <a:lnTo>
                  <a:pt x="1072" y="580"/>
                </a:lnTo>
                <a:lnTo>
                  <a:pt x="1069" y="579"/>
                </a:lnTo>
                <a:lnTo>
                  <a:pt x="1068" y="578"/>
                </a:lnTo>
                <a:lnTo>
                  <a:pt x="1068" y="575"/>
                </a:lnTo>
                <a:lnTo>
                  <a:pt x="1069" y="570"/>
                </a:lnTo>
                <a:lnTo>
                  <a:pt x="1069" y="570"/>
                </a:lnTo>
                <a:lnTo>
                  <a:pt x="1073" y="560"/>
                </a:lnTo>
                <a:lnTo>
                  <a:pt x="1078" y="552"/>
                </a:lnTo>
                <a:lnTo>
                  <a:pt x="1084" y="540"/>
                </a:lnTo>
                <a:lnTo>
                  <a:pt x="1084" y="540"/>
                </a:lnTo>
                <a:lnTo>
                  <a:pt x="1084" y="536"/>
                </a:lnTo>
                <a:lnTo>
                  <a:pt x="1084" y="534"/>
                </a:lnTo>
                <a:lnTo>
                  <a:pt x="1084" y="530"/>
                </a:lnTo>
                <a:lnTo>
                  <a:pt x="1089" y="528"/>
                </a:lnTo>
                <a:lnTo>
                  <a:pt x="1089" y="528"/>
                </a:lnTo>
                <a:lnTo>
                  <a:pt x="1107" y="518"/>
                </a:lnTo>
                <a:lnTo>
                  <a:pt x="1138" y="500"/>
                </a:lnTo>
                <a:lnTo>
                  <a:pt x="1166" y="485"/>
                </a:lnTo>
                <a:lnTo>
                  <a:pt x="1175" y="481"/>
                </a:lnTo>
                <a:lnTo>
                  <a:pt x="1176" y="481"/>
                </a:lnTo>
                <a:lnTo>
                  <a:pt x="1177" y="483"/>
                </a:lnTo>
                <a:lnTo>
                  <a:pt x="1177" y="483"/>
                </a:lnTo>
                <a:close/>
                <a:moveTo>
                  <a:pt x="471" y="1090"/>
                </a:moveTo>
                <a:lnTo>
                  <a:pt x="471" y="1090"/>
                </a:lnTo>
                <a:lnTo>
                  <a:pt x="491" y="1081"/>
                </a:lnTo>
                <a:lnTo>
                  <a:pt x="507" y="1073"/>
                </a:lnTo>
                <a:lnTo>
                  <a:pt x="520" y="1067"/>
                </a:lnTo>
                <a:lnTo>
                  <a:pt x="520" y="1067"/>
                </a:lnTo>
                <a:lnTo>
                  <a:pt x="531" y="1058"/>
                </a:lnTo>
                <a:lnTo>
                  <a:pt x="545" y="1049"/>
                </a:lnTo>
                <a:lnTo>
                  <a:pt x="552" y="1046"/>
                </a:lnTo>
                <a:lnTo>
                  <a:pt x="560" y="1043"/>
                </a:lnTo>
                <a:lnTo>
                  <a:pt x="566" y="1042"/>
                </a:lnTo>
                <a:lnTo>
                  <a:pt x="571" y="1043"/>
                </a:lnTo>
                <a:lnTo>
                  <a:pt x="571" y="1043"/>
                </a:lnTo>
                <a:lnTo>
                  <a:pt x="572" y="1044"/>
                </a:lnTo>
                <a:lnTo>
                  <a:pt x="572" y="1046"/>
                </a:lnTo>
                <a:lnTo>
                  <a:pt x="570" y="1051"/>
                </a:lnTo>
                <a:lnTo>
                  <a:pt x="565" y="1057"/>
                </a:lnTo>
                <a:lnTo>
                  <a:pt x="557" y="1063"/>
                </a:lnTo>
                <a:lnTo>
                  <a:pt x="541" y="1076"/>
                </a:lnTo>
                <a:lnTo>
                  <a:pt x="532" y="1082"/>
                </a:lnTo>
                <a:lnTo>
                  <a:pt x="532" y="1082"/>
                </a:lnTo>
                <a:lnTo>
                  <a:pt x="456" y="1135"/>
                </a:lnTo>
                <a:lnTo>
                  <a:pt x="456" y="1135"/>
                </a:lnTo>
                <a:lnTo>
                  <a:pt x="452" y="1137"/>
                </a:lnTo>
                <a:lnTo>
                  <a:pt x="451" y="1137"/>
                </a:lnTo>
                <a:lnTo>
                  <a:pt x="451" y="1136"/>
                </a:lnTo>
                <a:lnTo>
                  <a:pt x="452" y="1132"/>
                </a:lnTo>
                <a:lnTo>
                  <a:pt x="454" y="1127"/>
                </a:lnTo>
                <a:lnTo>
                  <a:pt x="463" y="1113"/>
                </a:lnTo>
                <a:lnTo>
                  <a:pt x="471" y="1105"/>
                </a:lnTo>
                <a:lnTo>
                  <a:pt x="471" y="1105"/>
                </a:lnTo>
                <a:lnTo>
                  <a:pt x="473" y="1101"/>
                </a:lnTo>
                <a:lnTo>
                  <a:pt x="474" y="1098"/>
                </a:lnTo>
                <a:lnTo>
                  <a:pt x="474" y="1096"/>
                </a:lnTo>
                <a:lnTo>
                  <a:pt x="473" y="1095"/>
                </a:lnTo>
                <a:lnTo>
                  <a:pt x="472" y="1091"/>
                </a:lnTo>
                <a:lnTo>
                  <a:pt x="471" y="1090"/>
                </a:lnTo>
                <a:lnTo>
                  <a:pt x="471" y="1090"/>
                </a:lnTo>
                <a:close/>
                <a:moveTo>
                  <a:pt x="362" y="1159"/>
                </a:moveTo>
                <a:lnTo>
                  <a:pt x="362" y="1159"/>
                </a:lnTo>
                <a:lnTo>
                  <a:pt x="355" y="1167"/>
                </a:lnTo>
                <a:lnTo>
                  <a:pt x="347" y="1181"/>
                </a:lnTo>
                <a:lnTo>
                  <a:pt x="334" y="1203"/>
                </a:lnTo>
                <a:lnTo>
                  <a:pt x="334" y="1203"/>
                </a:lnTo>
                <a:lnTo>
                  <a:pt x="329" y="1205"/>
                </a:lnTo>
                <a:lnTo>
                  <a:pt x="317" y="1211"/>
                </a:lnTo>
                <a:lnTo>
                  <a:pt x="280" y="1225"/>
                </a:lnTo>
                <a:lnTo>
                  <a:pt x="216" y="1250"/>
                </a:lnTo>
                <a:lnTo>
                  <a:pt x="216" y="1250"/>
                </a:lnTo>
                <a:lnTo>
                  <a:pt x="203" y="1255"/>
                </a:lnTo>
                <a:lnTo>
                  <a:pt x="193" y="1256"/>
                </a:lnTo>
                <a:lnTo>
                  <a:pt x="189" y="1256"/>
                </a:lnTo>
                <a:lnTo>
                  <a:pt x="185" y="1255"/>
                </a:lnTo>
                <a:lnTo>
                  <a:pt x="184" y="1253"/>
                </a:lnTo>
                <a:lnTo>
                  <a:pt x="183" y="1249"/>
                </a:lnTo>
                <a:lnTo>
                  <a:pt x="183" y="1249"/>
                </a:lnTo>
                <a:lnTo>
                  <a:pt x="184" y="1245"/>
                </a:lnTo>
                <a:lnTo>
                  <a:pt x="188" y="1241"/>
                </a:lnTo>
                <a:lnTo>
                  <a:pt x="198" y="1234"/>
                </a:lnTo>
                <a:lnTo>
                  <a:pt x="211" y="1225"/>
                </a:lnTo>
                <a:lnTo>
                  <a:pt x="223" y="1220"/>
                </a:lnTo>
                <a:lnTo>
                  <a:pt x="223" y="1220"/>
                </a:lnTo>
                <a:lnTo>
                  <a:pt x="299" y="1185"/>
                </a:lnTo>
                <a:lnTo>
                  <a:pt x="344" y="1165"/>
                </a:lnTo>
                <a:lnTo>
                  <a:pt x="358" y="1159"/>
                </a:lnTo>
                <a:lnTo>
                  <a:pt x="361" y="1157"/>
                </a:lnTo>
                <a:lnTo>
                  <a:pt x="362" y="1159"/>
                </a:lnTo>
                <a:lnTo>
                  <a:pt x="362" y="1159"/>
                </a:lnTo>
                <a:lnTo>
                  <a:pt x="362" y="1159"/>
                </a:lnTo>
                <a:close/>
                <a:moveTo>
                  <a:pt x="376" y="904"/>
                </a:moveTo>
                <a:lnTo>
                  <a:pt x="376" y="904"/>
                </a:lnTo>
                <a:lnTo>
                  <a:pt x="373" y="914"/>
                </a:lnTo>
                <a:lnTo>
                  <a:pt x="372" y="923"/>
                </a:lnTo>
                <a:lnTo>
                  <a:pt x="373" y="928"/>
                </a:lnTo>
                <a:lnTo>
                  <a:pt x="374" y="932"/>
                </a:lnTo>
                <a:lnTo>
                  <a:pt x="374" y="932"/>
                </a:lnTo>
                <a:lnTo>
                  <a:pt x="381" y="945"/>
                </a:lnTo>
                <a:lnTo>
                  <a:pt x="384" y="953"/>
                </a:lnTo>
                <a:lnTo>
                  <a:pt x="384" y="953"/>
                </a:lnTo>
                <a:lnTo>
                  <a:pt x="386" y="955"/>
                </a:lnTo>
                <a:lnTo>
                  <a:pt x="386" y="958"/>
                </a:lnTo>
                <a:lnTo>
                  <a:pt x="384" y="960"/>
                </a:lnTo>
                <a:lnTo>
                  <a:pt x="383" y="962"/>
                </a:lnTo>
                <a:lnTo>
                  <a:pt x="376" y="965"/>
                </a:lnTo>
                <a:lnTo>
                  <a:pt x="376" y="965"/>
                </a:lnTo>
                <a:lnTo>
                  <a:pt x="367" y="967"/>
                </a:lnTo>
                <a:lnTo>
                  <a:pt x="363" y="965"/>
                </a:lnTo>
                <a:lnTo>
                  <a:pt x="359" y="967"/>
                </a:lnTo>
                <a:lnTo>
                  <a:pt x="355" y="969"/>
                </a:lnTo>
                <a:lnTo>
                  <a:pt x="355" y="969"/>
                </a:lnTo>
                <a:lnTo>
                  <a:pt x="349" y="974"/>
                </a:lnTo>
                <a:lnTo>
                  <a:pt x="344" y="981"/>
                </a:lnTo>
                <a:lnTo>
                  <a:pt x="344" y="981"/>
                </a:lnTo>
                <a:lnTo>
                  <a:pt x="338" y="988"/>
                </a:lnTo>
                <a:lnTo>
                  <a:pt x="335" y="991"/>
                </a:lnTo>
                <a:lnTo>
                  <a:pt x="335" y="991"/>
                </a:lnTo>
                <a:lnTo>
                  <a:pt x="334" y="992"/>
                </a:lnTo>
                <a:lnTo>
                  <a:pt x="333" y="992"/>
                </a:lnTo>
                <a:lnTo>
                  <a:pt x="332" y="992"/>
                </a:lnTo>
                <a:lnTo>
                  <a:pt x="329" y="991"/>
                </a:lnTo>
                <a:lnTo>
                  <a:pt x="328" y="987"/>
                </a:lnTo>
                <a:lnTo>
                  <a:pt x="328" y="983"/>
                </a:lnTo>
                <a:lnTo>
                  <a:pt x="327" y="975"/>
                </a:lnTo>
                <a:lnTo>
                  <a:pt x="327" y="975"/>
                </a:lnTo>
                <a:lnTo>
                  <a:pt x="327" y="962"/>
                </a:lnTo>
                <a:lnTo>
                  <a:pt x="324" y="953"/>
                </a:lnTo>
                <a:lnTo>
                  <a:pt x="324" y="948"/>
                </a:lnTo>
                <a:lnTo>
                  <a:pt x="327" y="942"/>
                </a:lnTo>
                <a:lnTo>
                  <a:pt x="327" y="942"/>
                </a:lnTo>
                <a:lnTo>
                  <a:pt x="329" y="937"/>
                </a:lnTo>
                <a:lnTo>
                  <a:pt x="330" y="934"/>
                </a:lnTo>
                <a:lnTo>
                  <a:pt x="333" y="932"/>
                </a:lnTo>
                <a:lnTo>
                  <a:pt x="340" y="924"/>
                </a:lnTo>
                <a:lnTo>
                  <a:pt x="340" y="924"/>
                </a:lnTo>
                <a:lnTo>
                  <a:pt x="345" y="919"/>
                </a:lnTo>
                <a:lnTo>
                  <a:pt x="352" y="914"/>
                </a:lnTo>
                <a:lnTo>
                  <a:pt x="363" y="908"/>
                </a:lnTo>
                <a:lnTo>
                  <a:pt x="372" y="905"/>
                </a:lnTo>
                <a:lnTo>
                  <a:pt x="376" y="904"/>
                </a:lnTo>
                <a:lnTo>
                  <a:pt x="376" y="9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78DC708E-4684-4DD9-95D4-43DA890DF8BB}"/>
              </a:ext>
            </a:extLst>
          </p:cNvPr>
          <p:cNvSpPr>
            <a:spLocks noEditPoints="1"/>
          </p:cNvSpPr>
          <p:nvPr/>
        </p:nvSpPr>
        <p:spPr bwMode="auto">
          <a:xfrm>
            <a:off x="3917295" y="4376057"/>
            <a:ext cx="2291124" cy="1636122"/>
          </a:xfrm>
          <a:custGeom>
            <a:avLst/>
            <a:gdLst>
              <a:gd name="T0" fmla="*/ 1245 w 1658"/>
              <a:gd name="T1" fmla="*/ 51 h 1184"/>
              <a:gd name="T2" fmla="*/ 1207 w 1658"/>
              <a:gd name="T3" fmla="*/ 122 h 1184"/>
              <a:gd name="T4" fmla="*/ 1190 w 1658"/>
              <a:gd name="T5" fmla="*/ 159 h 1184"/>
              <a:gd name="T6" fmla="*/ 1142 w 1658"/>
              <a:gd name="T7" fmla="*/ 237 h 1184"/>
              <a:gd name="T8" fmla="*/ 1112 w 1658"/>
              <a:gd name="T9" fmla="*/ 285 h 1184"/>
              <a:gd name="T10" fmla="*/ 1096 w 1658"/>
              <a:gd name="T11" fmla="*/ 319 h 1184"/>
              <a:gd name="T12" fmla="*/ 920 w 1658"/>
              <a:gd name="T13" fmla="*/ 376 h 1184"/>
              <a:gd name="T14" fmla="*/ 868 w 1658"/>
              <a:gd name="T15" fmla="*/ 395 h 1184"/>
              <a:gd name="T16" fmla="*/ 808 w 1658"/>
              <a:gd name="T17" fmla="*/ 404 h 1184"/>
              <a:gd name="T18" fmla="*/ 725 w 1658"/>
              <a:gd name="T19" fmla="*/ 434 h 1184"/>
              <a:gd name="T20" fmla="*/ 616 w 1658"/>
              <a:gd name="T21" fmla="*/ 511 h 1184"/>
              <a:gd name="T22" fmla="*/ 619 w 1658"/>
              <a:gd name="T23" fmla="*/ 600 h 1184"/>
              <a:gd name="T24" fmla="*/ 545 w 1658"/>
              <a:gd name="T25" fmla="*/ 638 h 1184"/>
              <a:gd name="T26" fmla="*/ 535 w 1658"/>
              <a:gd name="T27" fmla="*/ 665 h 1184"/>
              <a:gd name="T28" fmla="*/ 328 w 1658"/>
              <a:gd name="T29" fmla="*/ 745 h 1184"/>
              <a:gd name="T30" fmla="*/ 130 w 1658"/>
              <a:gd name="T31" fmla="*/ 874 h 1184"/>
              <a:gd name="T32" fmla="*/ 1 w 1658"/>
              <a:gd name="T33" fmla="*/ 1071 h 1184"/>
              <a:gd name="T34" fmla="*/ 60 w 1658"/>
              <a:gd name="T35" fmla="*/ 1177 h 1184"/>
              <a:gd name="T36" fmla="*/ 244 w 1658"/>
              <a:gd name="T37" fmla="*/ 1154 h 1184"/>
              <a:gd name="T38" fmla="*/ 462 w 1658"/>
              <a:gd name="T39" fmla="*/ 1059 h 1184"/>
              <a:gd name="T40" fmla="*/ 485 w 1658"/>
              <a:gd name="T41" fmla="*/ 1093 h 1184"/>
              <a:gd name="T42" fmla="*/ 616 w 1658"/>
              <a:gd name="T43" fmla="*/ 1124 h 1184"/>
              <a:gd name="T44" fmla="*/ 769 w 1658"/>
              <a:gd name="T45" fmla="*/ 1115 h 1184"/>
              <a:gd name="T46" fmla="*/ 824 w 1658"/>
              <a:gd name="T47" fmla="*/ 1154 h 1184"/>
              <a:gd name="T48" fmla="*/ 981 w 1658"/>
              <a:gd name="T49" fmla="*/ 1135 h 1184"/>
              <a:gd name="T50" fmla="*/ 1150 w 1658"/>
              <a:gd name="T51" fmla="*/ 1037 h 1184"/>
              <a:gd name="T52" fmla="*/ 1321 w 1658"/>
              <a:gd name="T53" fmla="*/ 844 h 1184"/>
              <a:gd name="T54" fmla="*/ 1390 w 1658"/>
              <a:gd name="T55" fmla="*/ 771 h 1184"/>
              <a:gd name="T56" fmla="*/ 1443 w 1658"/>
              <a:gd name="T57" fmla="*/ 758 h 1184"/>
              <a:gd name="T58" fmla="*/ 1548 w 1658"/>
              <a:gd name="T59" fmla="*/ 547 h 1184"/>
              <a:gd name="T60" fmla="*/ 1625 w 1658"/>
              <a:gd name="T61" fmla="*/ 462 h 1184"/>
              <a:gd name="T62" fmla="*/ 1644 w 1658"/>
              <a:gd name="T63" fmla="*/ 320 h 1184"/>
              <a:gd name="T64" fmla="*/ 1466 w 1658"/>
              <a:gd name="T65" fmla="*/ 227 h 1184"/>
              <a:gd name="T66" fmla="*/ 1465 w 1658"/>
              <a:gd name="T67" fmla="*/ 51 h 1184"/>
              <a:gd name="T68" fmla="*/ 1367 w 1658"/>
              <a:gd name="T69" fmla="*/ 0 h 1184"/>
              <a:gd name="T70" fmla="*/ 965 w 1658"/>
              <a:gd name="T71" fmla="*/ 528 h 1184"/>
              <a:gd name="T72" fmla="*/ 894 w 1658"/>
              <a:gd name="T73" fmla="*/ 539 h 1184"/>
              <a:gd name="T74" fmla="*/ 937 w 1658"/>
              <a:gd name="T75" fmla="*/ 470 h 1184"/>
              <a:gd name="T76" fmla="*/ 1091 w 1658"/>
              <a:gd name="T77" fmla="*/ 425 h 1184"/>
              <a:gd name="T78" fmla="*/ 1151 w 1658"/>
              <a:gd name="T79" fmla="*/ 408 h 1184"/>
              <a:gd name="T80" fmla="*/ 1156 w 1658"/>
              <a:gd name="T81" fmla="*/ 507 h 1184"/>
              <a:gd name="T82" fmla="*/ 1116 w 1658"/>
              <a:gd name="T83" fmla="*/ 549 h 1184"/>
              <a:gd name="T84" fmla="*/ 1076 w 1658"/>
              <a:gd name="T85" fmla="*/ 557 h 1184"/>
              <a:gd name="T86" fmla="*/ 954 w 1658"/>
              <a:gd name="T87" fmla="*/ 508 h 1184"/>
              <a:gd name="T88" fmla="*/ 781 w 1658"/>
              <a:gd name="T89" fmla="*/ 447 h 1184"/>
              <a:gd name="T90" fmla="*/ 731 w 1658"/>
              <a:gd name="T91" fmla="*/ 460 h 1184"/>
              <a:gd name="T92" fmla="*/ 677 w 1658"/>
              <a:gd name="T93" fmla="*/ 556 h 1184"/>
              <a:gd name="T94" fmla="*/ 630 w 1658"/>
              <a:gd name="T95" fmla="*/ 573 h 1184"/>
              <a:gd name="T96" fmla="*/ 671 w 1658"/>
              <a:gd name="T97" fmla="*/ 475 h 1184"/>
              <a:gd name="T98" fmla="*/ 778 w 1658"/>
              <a:gd name="T99" fmla="*/ 431 h 1184"/>
              <a:gd name="T100" fmla="*/ 412 w 1658"/>
              <a:gd name="T101" fmla="*/ 850 h 1184"/>
              <a:gd name="T102" fmla="*/ 388 w 1658"/>
              <a:gd name="T103" fmla="*/ 906 h 1184"/>
              <a:gd name="T104" fmla="*/ 321 w 1658"/>
              <a:gd name="T105" fmla="*/ 938 h 1184"/>
              <a:gd name="T106" fmla="*/ 308 w 1658"/>
              <a:gd name="T107" fmla="*/ 928 h 1184"/>
              <a:gd name="T108" fmla="*/ 312 w 1658"/>
              <a:gd name="T109" fmla="*/ 882 h 1184"/>
              <a:gd name="T110" fmla="*/ 202 w 1658"/>
              <a:gd name="T111" fmla="*/ 958 h 1184"/>
              <a:gd name="T112" fmla="*/ 267 w 1658"/>
              <a:gd name="T113" fmla="*/ 963 h 1184"/>
              <a:gd name="T114" fmla="*/ 254 w 1658"/>
              <a:gd name="T115" fmla="*/ 1024 h 1184"/>
              <a:gd name="T116" fmla="*/ 317 w 1658"/>
              <a:gd name="T117" fmla="*/ 1022 h 1184"/>
              <a:gd name="T118" fmla="*/ 99 w 1658"/>
              <a:gd name="T119" fmla="*/ 1096 h 1184"/>
              <a:gd name="T120" fmla="*/ 143 w 1658"/>
              <a:gd name="T121" fmla="*/ 970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58" h="1184">
                <a:moveTo>
                  <a:pt x="1327" y="4"/>
                </a:moveTo>
                <a:lnTo>
                  <a:pt x="1327" y="4"/>
                </a:lnTo>
                <a:lnTo>
                  <a:pt x="1315" y="6"/>
                </a:lnTo>
                <a:lnTo>
                  <a:pt x="1301" y="10"/>
                </a:lnTo>
                <a:lnTo>
                  <a:pt x="1289" y="15"/>
                </a:lnTo>
                <a:lnTo>
                  <a:pt x="1276" y="21"/>
                </a:lnTo>
                <a:lnTo>
                  <a:pt x="1266" y="29"/>
                </a:lnTo>
                <a:lnTo>
                  <a:pt x="1256" y="36"/>
                </a:lnTo>
                <a:lnTo>
                  <a:pt x="1250" y="44"/>
                </a:lnTo>
                <a:lnTo>
                  <a:pt x="1245" y="51"/>
                </a:lnTo>
                <a:lnTo>
                  <a:pt x="1245" y="51"/>
                </a:lnTo>
                <a:lnTo>
                  <a:pt x="1237" y="69"/>
                </a:lnTo>
                <a:lnTo>
                  <a:pt x="1228" y="85"/>
                </a:lnTo>
                <a:lnTo>
                  <a:pt x="1217" y="108"/>
                </a:lnTo>
                <a:lnTo>
                  <a:pt x="1217" y="108"/>
                </a:lnTo>
                <a:lnTo>
                  <a:pt x="1216" y="112"/>
                </a:lnTo>
                <a:lnTo>
                  <a:pt x="1217" y="117"/>
                </a:lnTo>
                <a:lnTo>
                  <a:pt x="1216" y="119"/>
                </a:lnTo>
                <a:lnTo>
                  <a:pt x="1216" y="120"/>
                </a:lnTo>
                <a:lnTo>
                  <a:pt x="1213" y="122"/>
                </a:lnTo>
                <a:lnTo>
                  <a:pt x="1213" y="122"/>
                </a:lnTo>
                <a:lnTo>
                  <a:pt x="1207" y="122"/>
                </a:lnTo>
                <a:lnTo>
                  <a:pt x="1201" y="124"/>
                </a:lnTo>
                <a:lnTo>
                  <a:pt x="1198" y="125"/>
                </a:lnTo>
                <a:lnTo>
                  <a:pt x="1196" y="127"/>
                </a:lnTo>
                <a:lnTo>
                  <a:pt x="1193" y="129"/>
                </a:lnTo>
                <a:lnTo>
                  <a:pt x="1193" y="133"/>
                </a:lnTo>
                <a:lnTo>
                  <a:pt x="1193" y="133"/>
                </a:lnTo>
                <a:lnTo>
                  <a:pt x="1192" y="140"/>
                </a:lnTo>
                <a:lnTo>
                  <a:pt x="1191" y="147"/>
                </a:lnTo>
                <a:lnTo>
                  <a:pt x="1190" y="153"/>
                </a:lnTo>
                <a:lnTo>
                  <a:pt x="1190" y="159"/>
                </a:lnTo>
                <a:lnTo>
                  <a:pt x="1190" y="159"/>
                </a:lnTo>
                <a:lnTo>
                  <a:pt x="1192" y="179"/>
                </a:lnTo>
                <a:lnTo>
                  <a:pt x="1192" y="186"/>
                </a:lnTo>
                <a:lnTo>
                  <a:pt x="1191" y="191"/>
                </a:lnTo>
                <a:lnTo>
                  <a:pt x="1190" y="194"/>
                </a:lnTo>
                <a:lnTo>
                  <a:pt x="1187" y="198"/>
                </a:lnTo>
                <a:lnTo>
                  <a:pt x="1187" y="198"/>
                </a:lnTo>
                <a:lnTo>
                  <a:pt x="1177" y="204"/>
                </a:lnTo>
                <a:lnTo>
                  <a:pt x="1163" y="216"/>
                </a:lnTo>
                <a:lnTo>
                  <a:pt x="1151" y="228"/>
                </a:lnTo>
                <a:lnTo>
                  <a:pt x="1142" y="237"/>
                </a:lnTo>
                <a:lnTo>
                  <a:pt x="1142" y="237"/>
                </a:lnTo>
                <a:lnTo>
                  <a:pt x="1137" y="245"/>
                </a:lnTo>
                <a:lnTo>
                  <a:pt x="1133" y="251"/>
                </a:lnTo>
                <a:lnTo>
                  <a:pt x="1127" y="261"/>
                </a:lnTo>
                <a:lnTo>
                  <a:pt x="1127" y="261"/>
                </a:lnTo>
                <a:lnTo>
                  <a:pt x="1123" y="263"/>
                </a:lnTo>
                <a:lnTo>
                  <a:pt x="1120" y="266"/>
                </a:lnTo>
                <a:lnTo>
                  <a:pt x="1117" y="268"/>
                </a:lnTo>
                <a:lnTo>
                  <a:pt x="1113" y="273"/>
                </a:lnTo>
                <a:lnTo>
                  <a:pt x="1113" y="273"/>
                </a:lnTo>
                <a:lnTo>
                  <a:pt x="1112" y="280"/>
                </a:lnTo>
                <a:lnTo>
                  <a:pt x="1112" y="285"/>
                </a:lnTo>
                <a:lnTo>
                  <a:pt x="1113" y="295"/>
                </a:lnTo>
                <a:lnTo>
                  <a:pt x="1113" y="295"/>
                </a:lnTo>
                <a:lnTo>
                  <a:pt x="1114" y="299"/>
                </a:lnTo>
                <a:lnTo>
                  <a:pt x="1116" y="301"/>
                </a:lnTo>
                <a:lnTo>
                  <a:pt x="1117" y="306"/>
                </a:lnTo>
                <a:lnTo>
                  <a:pt x="1118" y="307"/>
                </a:lnTo>
                <a:lnTo>
                  <a:pt x="1117" y="309"/>
                </a:lnTo>
                <a:lnTo>
                  <a:pt x="1114" y="311"/>
                </a:lnTo>
                <a:lnTo>
                  <a:pt x="1111" y="314"/>
                </a:lnTo>
                <a:lnTo>
                  <a:pt x="1111" y="314"/>
                </a:lnTo>
                <a:lnTo>
                  <a:pt x="1096" y="319"/>
                </a:lnTo>
                <a:lnTo>
                  <a:pt x="1078" y="322"/>
                </a:lnTo>
                <a:lnTo>
                  <a:pt x="1058" y="329"/>
                </a:lnTo>
                <a:lnTo>
                  <a:pt x="1038" y="335"/>
                </a:lnTo>
                <a:lnTo>
                  <a:pt x="1038" y="335"/>
                </a:lnTo>
                <a:lnTo>
                  <a:pt x="999" y="352"/>
                </a:lnTo>
                <a:lnTo>
                  <a:pt x="982" y="360"/>
                </a:lnTo>
                <a:lnTo>
                  <a:pt x="965" y="365"/>
                </a:lnTo>
                <a:lnTo>
                  <a:pt x="965" y="365"/>
                </a:lnTo>
                <a:lnTo>
                  <a:pt x="944" y="373"/>
                </a:lnTo>
                <a:lnTo>
                  <a:pt x="934" y="375"/>
                </a:lnTo>
                <a:lnTo>
                  <a:pt x="920" y="376"/>
                </a:lnTo>
                <a:lnTo>
                  <a:pt x="920" y="376"/>
                </a:lnTo>
                <a:lnTo>
                  <a:pt x="913" y="376"/>
                </a:lnTo>
                <a:lnTo>
                  <a:pt x="907" y="376"/>
                </a:lnTo>
                <a:lnTo>
                  <a:pt x="897" y="375"/>
                </a:lnTo>
                <a:lnTo>
                  <a:pt x="892" y="374"/>
                </a:lnTo>
                <a:lnTo>
                  <a:pt x="888" y="375"/>
                </a:lnTo>
                <a:lnTo>
                  <a:pt x="884" y="376"/>
                </a:lnTo>
                <a:lnTo>
                  <a:pt x="880" y="380"/>
                </a:lnTo>
                <a:lnTo>
                  <a:pt x="880" y="380"/>
                </a:lnTo>
                <a:lnTo>
                  <a:pt x="872" y="393"/>
                </a:lnTo>
                <a:lnTo>
                  <a:pt x="868" y="395"/>
                </a:lnTo>
                <a:lnTo>
                  <a:pt x="864" y="398"/>
                </a:lnTo>
                <a:lnTo>
                  <a:pt x="864" y="398"/>
                </a:lnTo>
                <a:lnTo>
                  <a:pt x="858" y="400"/>
                </a:lnTo>
                <a:lnTo>
                  <a:pt x="852" y="401"/>
                </a:lnTo>
                <a:lnTo>
                  <a:pt x="839" y="401"/>
                </a:lnTo>
                <a:lnTo>
                  <a:pt x="839" y="401"/>
                </a:lnTo>
                <a:lnTo>
                  <a:pt x="829" y="403"/>
                </a:lnTo>
                <a:lnTo>
                  <a:pt x="823" y="403"/>
                </a:lnTo>
                <a:lnTo>
                  <a:pt x="823" y="403"/>
                </a:lnTo>
                <a:lnTo>
                  <a:pt x="818" y="403"/>
                </a:lnTo>
                <a:lnTo>
                  <a:pt x="808" y="404"/>
                </a:lnTo>
                <a:lnTo>
                  <a:pt x="799" y="405"/>
                </a:lnTo>
                <a:lnTo>
                  <a:pt x="795" y="408"/>
                </a:lnTo>
                <a:lnTo>
                  <a:pt x="793" y="410"/>
                </a:lnTo>
                <a:lnTo>
                  <a:pt x="793" y="410"/>
                </a:lnTo>
                <a:lnTo>
                  <a:pt x="789" y="414"/>
                </a:lnTo>
                <a:lnTo>
                  <a:pt x="785" y="416"/>
                </a:lnTo>
                <a:lnTo>
                  <a:pt x="781" y="420"/>
                </a:lnTo>
                <a:lnTo>
                  <a:pt x="781" y="420"/>
                </a:lnTo>
                <a:lnTo>
                  <a:pt x="771" y="423"/>
                </a:lnTo>
                <a:lnTo>
                  <a:pt x="751" y="428"/>
                </a:lnTo>
                <a:lnTo>
                  <a:pt x="725" y="434"/>
                </a:lnTo>
                <a:lnTo>
                  <a:pt x="713" y="438"/>
                </a:lnTo>
                <a:lnTo>
                  <a:pt x="701" y="443"/>
                </a:lnTo>
                <a:lnTo>
                  <a:pt x="701" y="443"/>
                </a:lnTo>
                <a:lnTo>
                  <a:pt x="689" y="449"/>
                </a:lnTo>
                <a:lnTo>
                  <a:pt x="676" y="457"/>
                </a:lnTo>
                <a:lnTo>
                  <a:pt x="662" y="467"/>
                </a:lnTo>
                <a:lnTo>
                  <a:pt x="649" y="477"/>
                </a:lnTo>
                <a:lnTo>
                  <a:pt x="637" y="487"/>
                </a:lnTo>
                <a:lnTo>
                  <a:pt x="627" y="495"/>
                </a:lnTo>
                <a:lnTo>
                  <a:pt x="620" y="504"/>
                </a:lnTo>
                <a:lnTo>
                  <a:pt x="616" y="511"/>
                </a:lnTo>
                <a:lnTo>
                  <a:pt x="616" y="511"/>
                </a:lnTo>
                <a:lnTo>
                  <a:pt x="612" y="527"/>
                </a:lnTo>
                <a:lnTo>
                  <a:pt x="611" y="534"/>
                </a:lnTo>
                <a:lnTo>
                  <a:pt x="611" y="541"/>
                </a:lnTo>
                <a:lnTo>
                  <a:pt x="611" y="541"/>
                </a:lnTo>
                <a:lnTo>
                  <a:pt x="614" y="564"/>
                </a:lnTo>
                <a:lnTo>
                  <a:pt x="616" y="581"/>
                </a:lnTo>
                <a:lnTo>
                  <a:pt x="616" y="581"/>
                </a:lnTo>
                <a:lnTo>
                  <a:pt x="617" y="585"/>
                </a:lnTo>
                <a:lnTo>
                  <a:pt x="619" y="593"/>
                </a:lnTo>
                <a:lnTo>
                  <a:pt x="619" y="600"/>
                </a:lnTo>
                <a:lnTo>
                  <a:pt x="616" y="606"/>
                </a:lnTo>
                <a:lnTo>
                  <a:pt x="612" y="611"/>
                </a:lnTo>
                <a:lnTo>
                  <a:pt x="606" y="615"/>
                </a:lnTo>
                <a:lnTo>
                  <a:pt x="606" y="615"/>
                </a:lnTo>
                <a:lnTo>
                  <a:pt x="581" y="630"/>
                </a:lnTo>
                <a:lnTo>
                  <a:pt x="572" y="635"/>
                </a:lnTo>
                <a:lnTo>
                  <a:pt x="566" y="637"/>
                </a:lnTo>
                <a:lnTo>
                  <a:pt x="566" y="637"/>
                </a:lnTo>
                <a:lnTo>
                  <a:pt x="557" y="637"/>
                </a:lnTo>
                <a:lnTo>
                  <a:pt x="551" y="637"/>
                </a:lnTo>
                <a:lnTo>
                  <a:pt x="545" y="638"/>
                </a:lnTo>
                <a:lnTo>
                  <a:pt x="545" y="638"/>
                </a:lnTo>
                <a:lnTo>
                  <a:pt x="538" y="640"/>
                </a:lnTo>
                <a:lnTo>
                  <a:pt x="535" y="641"/>
                </a:lnTo>
                <a:lnTo>
                  <a:pt x="532" y="645"/>
                </a:lnTo>
                <a:lnTo>
                  <a:pt x="531" y="651"/>
                </a:lnTo>
                <a:lnTo>
                  <a:pt x="531" y="651"/>
                </a:lnTo>
                <a:lnTo>
                  <a:pt x="532" y="656"/>
                </a:lnTo>
                <a:lnTo>
                  <a:pt x="532" y="659"/>
                </a:lnTo>
                <a:lnTo>
                  <a:pt x="535" y="662"/>
                </a:lnTo>
                <a:lnTo>
                  <a:pt x="536" y="664"/>
                </a:lnTo>
                <a:lnTo>
                  <a:pt x="535" y="665"/>
                </a:lnTo>
                <a:lnTo>
                  <a:pt x="531" y="670"/>
                </a:lnTo>
                <a:lnTo>
                  <a:pt x="531" y="670"/>
                </a:lnTo>
                <a:lnTo>
                  <a:pt x="520" y="680"/>
                </a:lnTo>
                <a:lnTo>
                  <a:pt x="502" y="694"/>
                </a:lnTo>
                <a:lnTo>
                  <a:pt x="480" y="711"/>
                </a:lnTo>
                <a:lnTo>
                  <a:pt x="480" y="711"/>
                </a:lnTo>
                <a:lnTo>
                  <a:pt x="458" y="714"/>
                </a:lnTo>
                <a:lnTo>
                  <a:pt x="433" y="717"/>
                </a:lnTo>
                <a:lnTo>
                  <a:pt x="402" y="724"/>
                </a:lnTo>
                <a:lnTo>
                  <a:pt x="367" y="733"/>
                </a:lnTo>
                <a:lnTo>
                  <a:pt x="328" y="745"/>
                </a:lnTo>
                <a:lnTo>
                  <a:pt x="308" y="753"/>
                </a:lnTo>
                <a:lnTo>
                  <a:pt x="289" y="760"/>
                </a:lnTo>
                <a:lnTo>
                  <a:pt x="269" y="770"/>
                </a:lnTo>
                <a:lnTo>
                  <a:pt x="250" y="780"/>
                </a:lnTo>
                <a:lnTo>
                  <a:pt x="250" y="780"/>
                </a:lnTo>
                <a:lnTo>
                  <a:pt x="232" y="793"/>
                </a:lnTo>
                <a:lnTo>
                  <a:pt x="212" y="807"/>
                </a:lnTo>
                <a:lnTo>
                  <a:pt x="192" y="822"/>
                </a:lnTo>
                <a:lnTo>
                  <a:pt x="170" y="838"/>
                </a:lnTo>
                <a:lnTo>
                  <a:pt x="150" y="855"/>
                </a:lnTo>
                <a:lnTo>
                  <a:pt x="130" y="874"/>
                </a:lnTo>
                <a:lnTo>
                  <a:pt x="110" y="893"/>
                </a:lnTo>
                <a:lnTo>
                  <a:pt x="91" y="913"/>
                </a:lnTo>
                <a:lnTo>
                  <a:pt x="74" y="933"/>
                </a:lnTo>
                <a:lnTo>
                  <a:pt x="58" y="953"/>
                </a:lnTo>
                <a:lnTo>
                  <a:pt x="43" y="975"/>
                </a:lnTo>
                <a:lnTo>
                  <a:pt x="30" y="995"/>
                </a:lnTo>
                <a:lnTo>
                  <a:pt x="19" y="1015"/>
                </a:lnTo>
                <a:lnTo>
                  <a:pt x="10" y="1034"/>
                </a:lnTo>
                <a:lnTo>
                  <a:pt x="4" y="1052"/>
                </a:lnTo>
                <a:lnTo>
                  <a:pt x="1" y="1071"/>
                </a:lnTo>
                <a:lnTo>
                  <a:pt x="1" y="1071"/>
                </a:lnTo>
                <a:lnTo>
                  <a:pt x="0" y="1088"/>
                </a:lnTo>
                <a:lnTo>
                  <a:pt x="1" y="1103"/>
                </a:lnTo>
                <a:lnTo>
                  <a:pt x="4" y="1115"/>
                </a:lnTo>
                <a:lnTo>
                  <a:pt x="6" y="1128"/>
                </a:lnTo>
                <a:lnTo>
                  <a:pt x="11" y="1138"/>
                </a:lnTo>
                <a:lnTo>
                  <a:pt x="17" y="1146"/>
                </a:lnTo>
                <a:lnTo>
                  <a:pt x="24" y="1154"/>
                </a:lnTo>
                <a:lnTo>
                  <a:pt x="31" y="1160"/>
                </a:lnTo>
                <a:lnTo>
                  <a:pt x="39" y="1165"/>
                </a:lnTo>
                <a:lnTo>
                  <a:pt x="46" y="1170"/>
                </a:lnTo>
                <a:lnTo>
                  <a:pt x="60" y="1177"/>
                </a:lnTo>
                <a:lnTo>
                  <a:pt x="73" y="1180"/>
                </a:lnTo>
                <a:lnTo>
                  <a:pt x="83" y="1182"/>
                </a:lnTo>
                <a:lnTo>
                  <a:pt x="83" y="1182"/>
                </a:lnTo>
                <a:lnTo>
                  <a:pt x="91" y="1183"/>
                </a:lnTo>
                <a:lnTo>
                  <a:pt x="104" y="1184"/>
                </a:lnTo>
                <a:lnTo>
                  <a:pt x="121" y="1184"/>
                </a:lnTo>
                <a:lnTo>
                  <a:pt x="140" y="1183"/>
                </a:lnTo>
                <a:lnTo>
                  <a:pt x="163" y="1179"/>
                </a:lnTo>
                <a:lnTo>
                  <a:pt x="188" y="1174"/>
                </a:lnTo>
                <a:lnTo>
                  <a:pt x="215" y="1165"/>
                </a:lnTo>
                <a:lnTo>
                  <a:pt x="244" y="1154"/>
                </a:lnTo>
                <a:lnTo>
                  <a:pt x="244" y="1154"/>
                </a:lnTo>
                <a:lnTo>
                  <a:pt x="273" y="1139"/>
                </a:lnTo>
                <a:lnTo>
                  <a:pt x="301" y="1124"/>
                </a:lnTo>
                <a:lnTo>
                  <a:pt x="328" y="1108"/>
                </a:lnTo>
                <a:lnTo>
                  <a:pt x="352" y="1091"/>
                </a:lnTo>
                <a:lnTo>
                  <a:pt x="388" y="1066"/>
                </a:lnTo>
                <a:lnTo>
                  <a:pt x="402" y="1056"/>
                </a:lnTo>
                <a:lnTo>
                  <a:pt x="442" y="1049"/>
                </a:lnTo>
                <a:lnTo>
                  <a:pt x="442" y="1049"/>
                </a:lnTo>
                <a:lnTo>
                  <a:pt x="453" y="1054"/>
                </a:lnTo>
                <a:lnTo>
                  <a:pt x="462" y="1059"/>
                </a:lnTo>
                <a:lnTo>
                  <a:pt x="466" y="1062"/>
                </a:lnTo>
                <a:lnTo>
                  <a:pt x="468" y="1066"/>
                </a:lnTo>
                <a:lnTo>
                  <a:pt x="468" y="1066"/>
                </a:lnTo>
                <a:lnTo>
                  <a:pt x="470" y="1070"/>
                </a:lnTo>
                <a:lnTo>
                  <a:pt x="470" y="1074"/>
                </a:lnTo>
                <a:lnTo>
                  <a:pt x="468" y="1080"/>
                </a:lnTo>
                <a:lnTo>
                  <a:pt x="470" y="1082"/>
                </a:lnTo>
                <a:lnTo>
                  <a:pt x="472" y="1086"/>
                </a:lnTo>
                <a:lnTo>
                  <a:pt x="477" y="1089"/>
                </a:lnTo>
                <a:lnTo>
                  <a:pt x="485" y="1093"/>
                </a:lnTo>
                <a:lnTo>
                  <a:pt x="485" y="1093"/>
                </a:lnTo>
                <a:lnTo>
                  <a:pt x="505" y="1098"/>
                </a:lnTo>
                <a:lnTo>
                  <a:pt x="523" y="1100"/>
                </a:lnTo>
                <a:lnTo>
                  <a:pt x="540" y="1103"/>
                </a:lnTo>
                <a:lnTo>
                  <a:pt x="547" y="1104"/>
                </a:lnTo>
                <a:lnTo>
                  <a:pt x="553" y="1105"/>
                </a:lnTo>
                <a:lnTo>
                  <a:pt x="553" y="1105"/>
                </a:lnTo>
                <a:lnTo>
                  <a:pt x="567" y="1110"/>
                </a:lnTo>
                <a:lnTo>
                  <a:pt x="587" y="1114"/>
                </a:lnTo>
                <a:lnTo>
                  <a:pt x="605" y="1119"/>
                </a:lnTo>
                <a:lnTo>
                  <a:pt x="611" y="1121"/>
                </a:lnTo>
                <a:lnTo>
                  <a:pt x="616" y="1124"/>
                </a:lnTo>
                <a:lnTo>
                  <a:pt x="616" y="1124"/>
                </a:lnTo>
                <a:lnTo>
                  <a:pt x="624" y="1128"/>
                </a:lnTo>
                <a:lnTo>
                  <a:pt x="631" y="1131"/>
                </a:lnTo>
                <a:lnTo>
                  <a:pt x="639" y="1131"/>
                </a:lnTo>
                <a:lnTo>
                  <a:pt x="641" y="1130"/>
                </a:lnTo>
                <a:lnTo>
                  <a:pt x="642" y="1129"/>
                </a:lnTo>
                <a:lnTo>
                  <a:pt x="642" y="1129"/>
                </a:lnTo>
                <a:lnTo>
                  <a:pt x="655" y="1113"/>
                </a:lnTo>
                <a:lnTo>
                  <a:pt x="739" y="1113"/>
                </a:lnTo>
                <a:lnTo>
                  <a:pt x="756" y="1125"/>
                </a:lnTo>
                <a:lnTo>
                  <a:pt x="769" y="1115"/>
                </a:lnTo>
                <a:lnTo>
                  <a:pt x="769" y="1115"/>
                </a:lnTo>
                <a:lnTo>
                  <a:pt x="771" y="1119"/>
                </a:lnTo>
                <a:lnTo>
                  <a:pt x="775" y="1123"/>
                </a:lnTo>
                <a:lnTo>
                  <a:pt x="784" y="1130"/>
                </a:lnTo>
                <a:lnTo>
                  <a:pt x="784" y="1130"/>
                </a:lnTo>
                <a:lnTo>
                  <a:pt x="793" y="1139"/>
                </a:lnTo>
                <a:lnTo>
                  <a:pt x="800" y="1145"/>
                </a:lnTo>
                <a:lnTo>
                  <a:pt x="804" y="1149"/>
                </a:lnTo>
                <a:lnTo>
                  <a:pt x="809" y="1150"/>
                </a:lnTo>
                <a:lnTo>
                  <a:pt x="815" y="1153"/>
                </a:lnTo>
                <a:lnTo>
                  <a:pt x="824" y="1154"/>
                </a:lnTo>
                <a:lnTo>
                  <a:pt x="824" y="1154"/>
                </a:lnTo>
                <a:lnTo>
                  <a:pt x="845" y="1155"/>
                </a:lnTo>
                <a:lnTo>
                  <a:pt x="870" y="1156"/>
                </a:lnTo>
                <a:lnTo>
                  <a:pt x="898" y="1156"/>
                </a:lnTo>
                <a:lnTo>
                  <a:pt x="925" y="1155"/>
                </a:lnTo>
                <a:lnTo>
                  <a:pt x="925" y="1155"/>
                </a:lnTo>
                <a:lnTo>
                  <a:pt x="939" y="1153"/>
                </a:lnTo>
                <a:lnTo>
                  <a:pt x="950" y="1150"/>
                </a:lnTo>
                <a:lnTo>
                  <a:pt x="960" y="1146"/>
                </a:lnTo>
                <a:lnTo>
                  <a:pt x="969" y="1143"/>
                </a:lnTo>
                <a:lnTo>
                  <a:pt x="981" y="1135"/>
                </a:lnTo>
                <a:lnTo>
                  <a:pt x="986" y="1133"/>
                </a:lnTo>
                <a:lnTo>
                  <a:pt x="986" y="1133"/>
                </a:lnTo>
                <a:lnTo>
                  <a:pt x="1053" y="1098"/>
                </a:lnTo>
                <a:lnTo>
                  <a:pt x="1102" y="1072"/>
                </a:lnTo>
                <a:lnTo>
                  <a:pt x="1132" y="1056"/>
                </a:lnTo>
                <a:lnTo>
                  <a:pt x="1132" y="1056"/>
                </a:lnTo>
                <a:lnTo>
                  <a:pt x="1142" y="1049"/>
                </a:lnTo>
                <a:lnTo>
                  <a:pt x="1147" y="1042"/>
                </a:lnTo>
                <a:lnTo>
                  <a:pt x="1150" y="1039"/>
                </a:lnTo>
                <a:lnTo>
                  <a:pt x="1150" y="1037"/>
                </a:lnTo>
                <a:lnTo>
                  <a:pt x="1150" y="1037"/>
                </a:lnTo>
                <a:lnTo>
                  <a:pt x="1158" y="1031"/>
                </a:lnTo>
                <a:lnTo>
                  <a:pt x="1180" y="1012"/>
                </a:lnTo>
                <a:lnTo>
                  <a:pt x="1213" y="981"/>
                </a:lnTo>
                <a:lnTo>
                  <a:pt x="1232" y="962"/>
                </a:lnTo>
                <a:lnTo>
                  <a:pt x="1254" y="939"/>
                </a:lnTo>
                <a:lnTo>
                  <a:pt x="1254" y="939"/>
                </a:lnTo>
                <a:lnTo>
                  <a:pt x="1272" y="918"/>
                </a:lnTo>
                <a:lnTo>
                  <a:pt x="1289" y="898"/>
                </a:lnTo>
                <a:lnTo>
                  <a:pt x="1301" y="881"/>
                </a:lnTo>
                <a:lnTo>
                  <a:pt x="1310" y="865"/>
                </a:lnTo>
                <a:lnTo>
                  <a:pt x="1321" y="844"/>
                </a:lnTo>
                <a:lnTo>
                  <a:pt x="1325" y="837"/>
                </a:lnTo>
                <a:lnTo>
                  <a:pt x="1325" y="837"/>
                </a:lnTo>
                <a:lnTo>
                  <a:pt x="1330" y="834"/>
                </a:lnTo>
                <a:lnTo>
                  <a:pt x="1342" y="828"/>
                </a:lnTo>
                <a:lnTo>
                  <a:pt x="1357" y="818"/>
                </a:lnTo>
                <a:lnTo>
                  <a:pt x="1364" y="812"/>
                </a:lnTo>
                <a:lnTo>
                  <a:pt x="1370" y="805"/>
                </a:lnTo>
                <a:lnTo>
                  <a:pt x="1370" y="805"/>
                </a:lnTo>
                <a:lnTo>
                  <a:pt x="1377" y="793"/>
                </a:lnTo>
                <a:lnTo>
                  <a:pt x="1384" y="781"/>
                </a:lnTo>
                <a:lnTo>
                  <a:pt x="1390" y="771"/>
                </a:lnTo>
                <a:lnTo>
                  <a:pt x="1390" y="771"/>
                </a:lnTo>
                <a:lnTo>
                  <a:pt x="1401" y="776"/>
                </a:lnTo>
                <a:lnTo>
                  <a:pt x="1411" y="779"/>
                </a:lnTo>
                <a:lnTo>
                  <a:pt x="1416" y="780"/>
                </a:lnTo>
                <a:lnTo>
                  <a:pt x="1420" y="779"/>
                </a:lnTo>
                <a:lnTo>
                  <a:pt x="1420" y="779"/>
                </a:lnTo>
                <a:lnTo>
                  <a:pt x="1425" y="776"/>
                </a:lnTo>
                <a:lnTo>
                  <a:pt x="1430" y="773"/>
                </a:lnTo>
                <a:lnTo>
                  <a:pt x="1436" y="766"/>
                </a:lnTo>
                <a:lnTo>
                  <a:pt x="1443" y="758"/>
                </a:lnTo>
                <a:lnTo>
                  <a:pt x="1443" y="758"/>
                </a:lnTo>
                <a:lnTo>
                  <a:pt x="1461" y="729"/>
                </a:lnTo>
                <a:lnTo>
                  <a:pt x="1474" y="710"/>
                </a:lnTo>
                <a:lnTo>
                  <a:pt x="1474" y="710"/>
                </a:lnTo>
                <a:lnTo>
                  <a:pt x="1488" y="686"/>
                </a:lnTo>
                <a:lnTo>
                  <a:pt x="1496" y="670"/>
                </a:lnTo>
                <a:lnTo>
                  <a:pt x="1501" y="660"/>
                </a:lnTo>
                <a:lnTo>
                  <a:pt x="1501" y="660"/>
                </a:lnTo>
                <a:lnTo>
                  <a:pt x="1523" y="603"/>
                </a:lnTo>
                <a:lnTo>
                  <a:pt x="1538" y="567"/>
                </a:lnTo>
                <a:lnTo>
                  <a:pt x="1544" y="554"/>
                </a:lnTo>
                <a:lnTo>
                  <a:pt x="1548" y="547"/>
                </a:lnTo>
                <a:lnTo>
                  <a:pt x="1548" y="547"/>
                </a:lnTo>
                <a:lnTo>
                  <a:pt x="1570" y="517"/>
                </a:lnTo>
                <a:lnTo>
                  <a:pt x="1584" y="500"/>
                </a:lnTo>
                <a:lnTo>
                  <a:pt x="1589" y="494"/>
                </a:lnTo>
                <a:lnTo>
                  <a:pt x="1593" y="493"/>
                </a:lnTo>
                <a:lnTo>
                  <a:pt x="1593" y="493"/>
                </a:lnTo>
                <a:lnTo>
                  <a:pt x="1595" y="492"/>
                </a:lnTo>
                <a:lnTo>
                  <a:pt x="1602" y="488"/>
                </a:lnTo>
                <a:lnTo>
                  <a:pt x="1609" y="482"/>
                </a:lnTo>
                <a:lnTo>
                  <a:pt x="1617" y="473"/>
                </a:lnTo>
                <a:lnTo>
                  <a:pt x="1625" y="462"/>
                </a:lnTo>
                <a:lnTo>
                  <a:pt x="1633" y="449"/>
                </a:lnTo>
                <a:lnTo>
                  <a:pt x="1640" y="433"/>
                </a:lnTo>
                <a:lnTo>
                  <a:pt x="1645" y="415"/>
                </a:lnTo>
                <a:lnTo>
                  <a:pt x="1645" y="415"/>
                </a:lnTo>
                <a:lnTo>
                  <a:pt x="1654" y="380"/>
                </a:lnTo>
                <a:lnTo>
                  <a:pt x="1657" y="366"/>
                </a:lnTo>
                <a:lnTo>
                  <a:pt x="1658" y="354"/>
                </a:lnTo>
                <a:lnTo>
                  <a:pt x="1658" y="344"/>
                </a:lnTo>
                <a:lnTo>
                  <a:pt x="1655" y="335"/>
                </a:lnTo>
                <a:lnTo>
                  <a:pt x="1650" y="326"/>
                </a:lnTo>
                <a:lnTo>
                  <a:pt x="1644" y="320"/>
                </a:lnTo>
                <a:lnTo>
                  <a:pt x="1644" y="320"/>
                </a:lnTo>
                <a:lnTo>
                  <a:pt x="1619" y="302"/>
                </a:lnTo>
                <a:lnTo>
                  <a:pt x="1595" y="286"/>
                </a:lnTo>
                <a:lnTo>
                  <a:pt x="1595" y="286"/>
                </a:lnTo>
                <a:lnTo>
                  <a:pt x="1568" y="267"/>
                </a:lnTo>
                <a:lnTo>
                  <a:pt x="1553" y="260"/>
                </a:lnTo>
                <a:lnTo>
                  <a:pt x="1533" y="251"/>
                </a:lnTo>
                <a:lnTo>
                  <a:pt x="1533" y="251"/>
                </a:lnTo>
                <a:lnTo>
                  <a:pt x="1488" y="235"/>
                </a:lnTo>
                <a:lnTo>
                  <a:pt x="1466" y="227"/>
                </a:lnTo>
                <a:lnTo>
                  <a:pt x="1466" y="227"/>
                </a:lnTo>
                <a:lnTo>
                  <a:pt x="1473" y="202"/>
                </a:lnTo>
                <a:lnTo>
                  <a:pt x="1476" y="181"/>
                </a:lnTo>
                <a:lnTo>
                  <a:pt x="1479" y="164"/>
                </a:lnTo>
                <a:lnTo>
                  <a:pt x="1479" y="164"/>
                </a:lnTo>
                <a:lnTo>
                  <a:pt x="1480" y="143"/>
                </a:lnTo>
                <a:lnTo>
                  <a:pt x="1480" y="128"/>
                </a:lnTo>
                <a:lnTo>
                  <a:pt x="1479" y="110"/>
                </a:lnTo>
                <a:lnTo>
                  <a:pt x="1476" y="93"/>
                </a:lnTo>
                <a:lnTo>
                  <a:pt x="1473" y="75"/>
                </a:lnTo>
                <a:lnTo>
                  <a:pt x="1468" y="59"/>
                </a:lnTo>
                <a:lnTo>
                  <a:pt x="1465" y="51"/>
                </a:lnTo>
                <a:lnTo>
                  <a:pt x="1461" y="45"/>
                </a:lnTo>
                <a:lnTo>
                  <a:pt x="1461" y="45"/>
                </a:lnTo>
                <a:lnTo>
                  <a:pt x="1453" y="34"/>
                </a:lnTo>
                <a:lnTo>
                  <a:pt x="1443" y="25"/>
                </a:lnTo>
                <a:lnTo>
                  <a:pt x="1431" y="19"/>
                </a:lnTo>
                <a:lnTo>
                  <a:pt x="1420" y="13"/>
                </a:lnTo>
                <a:lnTo>
                  <a:pt x="1409" y="9"/>
                </a:lnTo>
                <a:lnTo>
                  <a:pt x="1398" y="6"/>
                </a:lnTo>
                <a:lnTo>
                  <a:pt x="1380" y="2"/>
                </a:lnTo>
                <a:lnTo>
                  <a:pt x="1380" y="2"/>
                </a:lnTo>
                <a:lnTo>
                  <a:pt x="1367" y="0"/>
                </a:lnTo>
                <a:lnTo>
                  <a:pt x="1360" y="0"/>
                </a:lnTo>
                <a:lnTo>
                  <a:pt x="1327" y="4"/>
                </a:lnTo>
                <a:lnTo>
                  <a:pt x="1327" y="4"/>
                </a:lnTo>
                <a:close/>
                <a:moveTo>
                  <a:pt x="860" y="503"/>
                </a:moveTo>
                <a:lnTo>
                  <a:pt x="860" y="503"/>
                </a:lnTo>
                <a:lnTo>
                  <a:pt x="898" y="509"/>
                </a:lnTo>
                <a:lnTo>
                  <a:pt x="927" y="516"/>
                </a:lnTo>
                <a:lnTo>
                  <a:pt x="938" y="518"/>
                </a:lnTo>
                <a:lnTo>
                  <a:pt x="945" y="521"/>
                </a:lnTo>
                <a:lnTo>
                  <a:pt x="945" y="521"/>
                </a:lnTo>
                <a:lnTo>
                  <a:pt x="965" y="528"/>
                </a:lnTo>
                <a:lnTo>
                  <a:pt x="997" y="539"/>
                </a:lnTo>
                <a:lnTo>
                  <a:pt x="1038" y="556"/>
                </a:lnTo>
                <a:lnTo>
                  <a:pt x="1038" y="556"/>
                </a:lnTo>
                <a:lnTo>
                  <a:pt x="1021" y="554"/>
                </a:lnTo>
                <a:lnTo>
                  <a:pt x="978" y="552"/>
                </a:lnTo>
                <a:lnTo>
                  <a:pt x="904" y="546"/>
                </a:lnTo>
                <a:lnTo>
                  <a:pt x="904" y="546"/>
                </a:lnTo>
                <a:lnTo>
                  <a:pt x="897" y="544"/>
                </a:lnTo>
                <a:lnTo>
                  <a:pt x="894" y="543"/>
                </a:lnTo>
                <a:lnTo>
                  <a:pt x="894" y="541"/>
                </a:lnTo>
                <a:lnTo>
                  <a:pt x="894" y="539"/>
                </a:lnTo>
                <a:lnTo>
                  <a:pt x="894" y="539"/>
                </a:lnTo>
                <a:lnTo>
                  <a:pt x="889" y="532"/>
                </a:lnTo>
                <a:lnTo>
                  <a:pt x="877" y="519"/>
                </a:lnTo>
                <a:lnTo>
                  <a:pt x="860" y="503"/>
                </a:lnTo>
                <a:lnTo>
                  <a:pt x="860" y="503"/>
                </a:lnTo>
                <a:close/>
                <a:moveTo>
                  <a:pt x="879" y="493"/>
                </a:moveTo>
                <a:lnTo>
                  <a:pt x="879" y="493"/>
                </a:lnTo>
                <a:lnTo>
                  <a:pt x="904" y="483"/>
                </a:lnTo>
                <a:lnTo>
                  <a:pt x="924" y="475"/>
                </a:lnTo>
                <a:lnTo>
                  <a:pt x="937" y="470"/>
                </a:lnTo>
                <a:lnTo>
                  <a:pt x="937" y="470"/>
                </a:lnTo>
                <a:lnTo>
                  <a:pt x="955" y="465"/>
                </a:lnTo>
                <a:lnTo>
                  <a:pt x="981" y="457"/>
                </a:lnTo>
                <a:lnTo>
                  <a:pt x="981" y="457"/>
                </a:lnTo>
                <a:lnTo>
                  <a:pt x="996" y="452"/>
                </a:lnTo>
                <a:lnTo>
                  <a:pt x="1012" y="448"/>
                </a:lnTo>
                <a:lnTo>
                  <a:pt x="1033" y="444"/>
                </a:lnTo>
                <a:lnTo>
                  <a:pt x="1058" y="438"/>
                </a:lnTo>
                <a:lnTo>
                  <a:pt x="1058" y="438"/>
                </a:lnTo>
                <a:lnTo>
                  <a:pt x="1072" y="434"/>
                </a:lnTo>
                <a:lnTo>
                  <a:pt x="1082" y="429"/>
                </a:lnTo>
                <a:lnTo>
                  <a:pt x="1091" y="425"/>
                </a:lnTo>
                <a:lnTo>
                  <a:pt x="1098" y="420"/>
                </a:lnTo>
                <a:lnTo>
                  <a:pt x="1111" y="413"/>
                </a:lnTo>
                <a:lnTo>
                  <a:pt x="1116" y="409"/>
                </a:lnTo>
                <a:lnTo>
                  <a:pt x="1122" y="406"/>
                </a:lnTo>
                <a:lnTo>
                  <a:pt x="1122" y="406"/>
                </a:lnTo>
                <a:lnTo>
                  <a:pt x="1132" y="404"/>
                </a:lnTo>
                <a:lnTo>
                  <a:pt x="1138" y="404"/>
                </a:lnTo>
                <a:lnTo>
                  <a:pt x="1143" y="405"/>
                </a:lnTo>
                <a:lnTo>
                  <a:pt x="1148" y="406"/>
                </a:lnTo>
                <a:lnTo>
                  <a:pt x="1148" y="406"/>
                </a:lnTo>
                <a:lnTo>
                  <a:pt x="1151" y="408"/>
                </a:lnTo>
                <a:lnTo>
                  <a:pt x="1153" y="409"/>
                </a:lnTo>
                <a:lnTo>
                  <a:pt x="1156" y="416"/>
                </a:lnTo>
                <a:lnTo>
                  <a:pt x="1158" y="425"/>
                </a:lnTo>
                <a:lnTo>
                  <a:pt x="1158" y="429"/>
                </a:lnTo>
                <a:lnTo>
                  <a:pt x="1158" y="429"/>
                </a:lnTo>
                <a:lnTo>
                  <a:pt x="1158" y="463"/>
                </a:lnTo>
                <a:lnTo>
                  <a:pt x="1158" y="487"/>
                </a:lnTo>
                <a:lnTo>
                  <a:pt x="1158" y="500"/>
                </a:lnTo>
                <a:lnTo>
                  <a:pt x="1158" y="500"/>
                </a:lnTo>
                <a:lnTo>
                  <a:pt x="1157" y="503"/>
                </a:lnTo>
                <a:lnTo>
                  <a:pt x="1156" y="507"/>
                </a:lnTo>
                <a:lnTo>
                  <a:pt x="1150" y="512"/>
                </a:lnTo>
                <a:lnTo>
                  <a:pt x="1127" y="529"/>
                </a:lnTo>
                <a:lnTo>
                  <a:pt x="1127" y="529"/>
                </a:lnTo>
                <a:lnTo>
                  <a:pt x="1117" y="537"/>
                </a:lnTo>
                <a:lnTo>
                  <a:pt x="1116" y="539"/>
                </a:lnTo>
                <a:lnTo>
                  <a:pt x="1114" y="541"/>
                </a:lnTo>
                <a:lnTo>
                  <a:pt x="1117" y="543"/>
                </a:lnTo>
                <a:lnTo>
                  <a:pt x="1117" y="544"/>
                </a:lnTo>
                <a:lnTo>
                  <a:pt x="1117" y="547"/>
                </a:lnTo>
                <a:lnTo>
                  <a:pt x="1117" y="547"/>
                </a:lnTo>
                <a:lnTo>
                  <a:pt x="1116" y="549"/>
                </a:lnTo>
                <a:lnTo>
                  <a:pt x="1114" y="551"/>
                </a:lnTo>
                <a:lnTo>
                  <a:pt x="1109" y="551"/>
                </a:lnTo>
                <a:lnTo>
                  <a:pt x="1103" y="549"/>
                </a:lnTo>
                <a:lnTo>
                  <a:pt x="1096" y="549"/>
                </a:lnTo>
                <a:lnTo>
                  <a:pt x="1096" y="549"/>
                </a:lnTo>
                <a:lnTo>
                  <a:pt x="1091" y="549"/>
                </a:lnTo>
                <a:lnTo>
                  <a:pt x="1088" y="549"/>
                </a:lnTo>
                <a:lnTo>
                  <a:pt x="1084" y="553"/>
                </a:lnTo>
                <a:lnTo>
                  <a:pt x="1081" y="556"/>
                </a:lnTo>
                <a:lnTo>
                  <a:pt x="1078" y="557"/>
                </a:lnTo>
                <a:lnTo>
                  <a:pt x="1076" y="557"/>
                </a:lnTo>
                <a:lnTo>
                  <a:pt x="1076" y="557"/>
                </a:lnTo>
                <a:lnTo>
                  <a:pt x="1068" y="557"/>
                </a:lnTo>
                <a:lnTo>
                  <a:pt x="1063" y="556"/>
                </a:lnTo>
                <a:lnTo>
                  <a:pt x="1059" y="553"/>
                </a:lnTo>
                <a:lnTo>
                  <a:pt x="1053" y="549"/>
                </a:lnTo>
                <a:lnTo>
                  <a:pt x="1053" y="549"/>
                </a:lnTo>
                <a:lnTo>
                  <a:pt x="1042" y="542"/>
                </a:lnTo>
                <a:lnTo>
                  <a:pt x="1019" y="533"/>
                </a:lnTo>
                <a:lnTo>
                  <a:pt x="991" y="521"/>
                </a:lnTo>
                <a:lnTo>
                  <a:pt x="954" y="508"/>
                </a:lnTo>
                <a:lnTo>
                  <a:pt x="954" y="508"/>
                </a:lnTo>
                <a:lnTo>
                  <a:pt x="935" y="502"/>
                </a:lnTo>
                <a:lnTo>
                  <a:pt x="920" y="498"/>
                </a:lnTo>
                <a:lnTo>
                  <a:pt x="898" y="493"/>
                </a:lnTo>
                <a:lnTo>
                  <a:pt x="884" y="492"/>
                </a:lnTo>
                <a:lnTo>
                  <a:pt x="879" y="493"/>
                </a:lnTo>
                <a:lnTo>
                  <a:pt x="879" y="493"/>
                </a:lnTo>
                <a:close/>
                <a:moveTo>
                  <a:pt x="778" y="431"/>
                </a:moveTo>
                <a:lnTo>
                  <a:pt x="778" y="431"/>
                </a:lnTo>
                <a:lnTo>
                  <a:pt x="779" y="439"/>
                </a:lnTo>
                <a:lnTo>
                  <a:pt x="781" y="447"/>
                </a:lnTo>
                <a:lnTo>
                  <a:pt x="781" y="447"/>
                </a:lnTo>
                <a:lnTo>
                  <a:pt x="785" y="449"/>
                </a:lnTo>
                <a:lnTo>
                  <a:pt x="786" y="450"/>
                </a:lnTo>
                <a:lnTo>
                  <a:pt x="786" y="452"/>
                </a:lnTo>
                <a:lnTo>
                  <a:pt x="784" y="453"/>
                </a:lnTo>
                <a:lnTo>
                  <a:pt x="781" y="453"/>
                </a:lnTo>
                <a:lnTo>
                  <a:pt x="781" y="453"/>
                </a:lnTo>
                <a:lnTo>
                  <a:pt x="770" y="453"/>
                </a:lnTo>
                <a:lnTo>
                  <a:pt x="756" y="453"/>
                </a:lnTo>
                <a:lnTo>
                  <a:pt x="749" y="454"/>
                </a:lnTo>
                <a:lnTo>
                  <a:pt x="740" y="457"/>
                </a:lnTo>
                <a:lnTo>
                  <a:pt x="731" y="460"/>
                </a:lnTo>
                <a:lnTo>
                  <a:pt x="721" y="467"/>
                </a:lnTo>
                <a:lnTo>
                  <a:pt x="721" y="467"/>
                </a:lnTo>
                <a:lnTo>
                  <a:pt x="716" y="469"/>
                </a:lnTo>
                <a:lnTo>
                  <a:pt x="711" y="474"/>
                </a:lnTo>
                <a:lnTo>
                  <a:pt x="702" y="484"/>
                </a:lnTo>
                <a:lnTo>
                  <a:pt x="696" y="497"/>
                </a:lnTo>
                <a:lnTo>
                  <a:pt x="690" y="511"/>
                </a:lnTo>
                <a:lnTo>
                  <a:pt x="685" y="523"/>
                </a:lnTo>
                <a:lnTo>
                  <a:pt x="681" y="536"/>
                </a:lnTo>
                <a:lnTo>
                  <a:pt x="679" y="547"/>
                </a:lnTo>
                <a:lnTo>
                  <a:pt x="677" y="556"/>
                </a:lnTo>
                <a:lnTo>
                  <a:pt x="677" y="556"/>
                </a:lnTo>
                <a:lnTo>
                  <a:pt x="675" y="573"/>
                </a:lnTo>
                <a:lnTo>
                  <a:pt x="675" y="577"/>
                </a:lnTo>
                <a:lnTo>
                  <a:pt x="675" y="577"/>
                </a:lnTo>
                <a:lnTo>
                  <a:pt x="660" y="582"/>
                </a:lnTo>
                <a:lnTo>
                  <a:pt x="642" y="588"/>
                </a:lnTo>
                <a:lnTo>
                  <a:pt x="642" y="588"/>
                </a:lnTo>
                <a:lnTo>
                  <a:pt x="636" y="588"/>
                </a:lnTo>
                <a:lnTo>
                  <a:pt x="631" y="588"/>
                </a:lnTo>
                <a:lnTo>
                  <a:pt x="631" y="588"/>
                </a:lnTo>
                <a:lnTo>
                  <a:pt x="630" y="573"/>
                </a:lnTo>
                <a:lnTo>
                  <a:pt x="629" y="561"/>
                </a:lnTo>
                <a:lnTo>
                  <a:pt x="626" y="549"/>
                </a:lnTo>
                <a:lnTo>
                  <a:pt x="626" y="549"/>
                </a:lnTo>
                <a:lnTo>
                  <a:pt x="622" y="529"/>
                </a:lnTo>
                <a:lnTo>
                  <a:pt x="622" y="521"/>
                </a:lnTo>
                <a:lnTo>
                  <a:pt x="622" y="516"/>
                </a:lnTo>
                <a:lnTo>
                  <a:pt x="622" y="516"/>
                </a:lnTo>
                <a:lnTo>
                  <a:pt x="630" y="509"/>
                </a:lnTo>
                <a:lnTo>
                  <a:pt x="642" y="497"/>
                </a:lnTo>
                <a:lnTo>
                  <a:pt x="657" y="484"/>
                </a:lnTo>
                <a:lnTo>
                  <a:pt x="671" y="475"/>
                </a:lnTo>
                <a:lnTo>
                  <a:pt x="671" y="475"/>
                </a:lnTo>
                <a:lnTo>
                  <a:pt x="685" y="468"/>
                </a:lnTo>
                <a:lnTo>
                  <a:pt x="701" y="457"/>
                </a:lnTo>
                <a:lnTo>
                  <a:pt x="719" y="447"/>
                </a:lnTo>
                <a:lnTo>
                  <a:pt x="726" y="443"/>
                </a:lnTo>
                <a:lnTo>
                  <a:pt x="733" y="442"/>
                </a:lnTo>
                <a:lnTo>
                  <a:pt x="733" y="442"/>
                </a:lnTo>
                <a:lnTo>
                  <a:pt x="760" y="434"/>
                </a:lnTo>
                <a:lnTo>
                  <a:pt x="773" y="431"/>
                </a:lnTo>
                <a:lnTo>
                  <a:pt x="776" y="430"/>
                </a:lnTo>
                <a:lnTo>
                  <a:pt x="778" y="431"/>
                </a:lnTo>
                <a:lnTo>
                  <a:pt x="778" y="431"/>
                </a:lnTo>
                <a:close/>
                <a:moveTo>
                  <a:pt x="409" y="820"/>
                </a:moveTo>
                <a:lnTo>
                  <a:pt x="409" y="820"/>
                </a:lnTo>
                <a:lnTo>
                  <a:pt x="412" y="820"/>
                </a:lnTo>
                <a:lnTo>
                  <a:pt x="414" y="822"/>
                </a:lnTo>
                <a:lnTo>
                  <a:pt x="419" y="827"/>
                </a:lnTo>
                <a:lnTo>
                  <a:pt x="424" y="835"/>
                </a:lnTo>
                <a:lnTo>
                  <a:pt x="424" y="835"/>
                </a:lnTo>
                <a:lnTo>
                  <a:pt x="421" y="840"/>
                </a:lnTo>
                <a:lnTo>
                  <a:pt x="412" y="850"/>
                </a:lnTo>
                <a:lnTo>
                  <a:pt x="412" y="850"/>
                </a:lnTo>
                <a:lnTo>
                  <a:pt x="408" y="855"/>
                </a:lnTo>
                <a:lnTo>
                  <a:pt x="406" y="862"/>
                </a:lnTo>
                <a:lnTo>
                  <a:pt x="402" y="873"/>
                </a:lnTo>
                <a:lnTo>
                  <a:pt x="402" y="873"/>
                </a:lnTo>
                <a:lnTo>
                  <a:pt x="398" y="884"/>
                </a:lnTo>
                <a:lnTo>
                  <a:pt x="396" y="891"/>
                </a:lnTo>
                <a:lnTo>
                  <a:pt x="394" y="897"/>
                </a:lnTo>
                <a:lnTo>
                  <a:pt x="394" y="897"/>
                </a:lnTo>
                <a:lnTo>
                  <a:pt x="393" y="902"/>
                </a:lnTo>
                <a:lnTo>
                  <a:pt x="391" y="904"/>
                </a:lnTo>
                <a:lnTo>
                  <a:pt x="388" y="906"/>
                </a:lnTo>
                <a:lnTo>
                  <a:pt x="387" y="907"/>
                </a:lnTo>
                <a:lnTo>
                  <a:pt x="387" y="907"/>
                </a:lnTo>
                <a:lnTo>
                  <a:pt x="384" y="909"/>
                </a:lnTo>
                <a:lnTo>
                  <a:pt x="377" y="916"/>
                </a:lnTo>
                <a:lnTo>
                  <a:pt x="358" y="929"/>
                </a:lnTo>
                <a:lnTo>
                  <a:pt x="358" y="929"/>
                </a:lnTo>
                <a:lnTo>
                  <a:pt x="352" y="934"/>
                </a:lnTo>
                <a:lnTo>
                  <a:pt x="347" y="936"/>
                </a:lnTo>
                <a:lnTo>
                  <a:pt x="337" y="937"/>
                </a:lnTo>
                <a:lnTo>
                  <a:pt x="337" y="937"/>
                </a:lnTo>
                <a:lnTo>
                  <a:pt x="321" y="938"/>
                </a:lnTo>
                <a:lnTo>
                  <a:pt x="312" y="939"/>
                </a:lnTo>
                <a:lnTo>
                  <a:pt x="307" y="939"/>
                </a:lnTo>
                <a:lnTo>
                  <a:pt x="307" y="939"/>
                </a:lnTo>
                <a:lnTo>
                  <a:pt x="304" y="939"/>
                </a:lnTo>
                <a:lnTo>
                  <a:pt x="303" y="938"/>
                </a:lnTo>
                <a:lnTo>
                  <a:pt x="302" y="934"/>
                </a:lnTo>
                <a:lnTo>
                  <a:pt x="302" y="934"/>
                </a:lnTo>
                <a:lnTo>
                  <a:pt x="303" y="932"/>
                </a:lnTo>
                <a:lnTo>
                  <a:pt x="306" y="929"/>
                </a:lnTo>
                <a:lnTo>
                  <a:pt x="308" y="928"/>
                </a:lnTo>
                <a:lnTo>
                  <a:pt x="308" y="928"/>
                </a:lnTo>
                <a:lnTo>
                  <a:pt x="311" y="927"/>
                </a:lnTo>
                <a:lnTo>
                  <a:pt x="312" y="923"/>
                </a:lnTo>
                <a:lnTo>
                  <a:pt x="313" y="919"/>
                </a:lnTo>
                <a:lnTo>
                  <a:pt x="316" y="914"/>
                </a:lnTo>
                <a:lnTo>
                  <a:pt x="316" y="914"/>
                </a:lnTo>
                <a:lnTo>
                  <a:pt x="317" y="911"/>
                </a:lnTo>
                <a:lnTo>
                  <a:pt x="317" y="907"/>
                </a:lnTo>
                <a:lnTo>
                  <a:pt x="316" y="896"/>
                </a:lnTo>
                <a:lnTo>
                  <a:pt x="316" y="896"/>
                </a:lnTo>
                <a:lnTo>
                  <a:pt x="313" y="886"/>
                </a:lnTo>
                <a:lnTo>
                  <a:pt x="312" y="882"/>
                </a:lnTo>
                <a:lnTo>
                  <a:pt x="312" y="882"/>
                </a:lnTo>
                <a:lnTo>
                  <a:pt x="409" y="820"/>
                </a:lnTo>
                <a:lnTo>
                  <a:pt x="409" y="820"/>
                </a:lnTo>
                <a:close/>
                <a:moveTo>
                  <a:pt x="239" y="898"/>
                </a:moveTo>
                <a:lnTo>
                  <a:pt x="239" y="898"/>
                </a:lnTo>
                <a:lnTo>
                  <a:pt x="232" y="906"/>
                </a:lnTo>
                <a:lnTo>
                  <a:pt x="219" y="922"/>
                </a:lnTo>
                <a:lnTo>
                  <a:pt x="213" y="931"/>
                </a:lnTo>
                <a:lnTo>
                  <a:pt x="208" y="941"/>
                </a:lnTo>
                <a:lnTo>
                  <a:pt x="204" y="950"/>
                </a:lnTo>
                <a:lnTo>
                  <a:pt x="202" y="958"/>
                </a:lnTo>
                <a:lnTo>
                  <a:pt x="202" y="958"/>
                </a:lnTo>
                <a:lnTo>
                  <a:pt x="203" y="961"/>
                </a:lnTo>
                <a:lnTo>
                  <a:pt x="205" y="963"/>
                </a:lnTo>
                <a:lnTo>
                  <a:pt x="208" y="966"/>
                </a:lnTo>
                <a:lnTo>
                  <a:pt x="213" y="967"/>
                </a:lnTo>
                <a:lnTo>
                  <a:pt x="224" y="967"/>
                </a:lnTo>
                <a:lnTo>
                  <a:pt x="235" y="967"/>
                </a:lnTo>
                <a:lnTo>
                  <a:pt x="258" y="963"/>
                </a:lnTo>
                <a:lnTo>
                  <a:pt x="265" y="963"/>
                </a:lnTo>
                <a:lnTo>
                  <a:pt x="267" y="963"/>
                </a:lnTo>
                <a:lnTo>
                  <a:pt x="267" y="963"/>
                </a:lnTo>
                <a:lnTo>
                  <a:pt x="259" y="973"/>
                </a:lnTo>
                <a:lnTo>
                  <a:pt x="253" y="982"/>
                </a:lnTo>
                <a:lnTo>
                  <a:pt x="247" y="992"/>
                </a:lnTo>
                <a:lnTo>
                  <a:pt x="242" y="1002"/>
                </a:lnTo>
                <a:lnTo>
                  <a:pt x="239" y="1011"/>
                </a:lnTo>
                <a:lnTo>
                  <a:pt x="239" y="1015"/>
                </a:lnTo>
                <a:lnTo>
                  <a:pt x="240" y="1019"/>
                </a:lnTo>
                <a:lnTo>
                  <a:pt x="242" y="1021"/>
                </a:lnTo>
                <a:lnTo>
                  <a:pt x="245" y="1022"/>
                </a:lnTo>
                <a:lnTo>
                  <a:pt x="245" y="1022"/>
                </a:lnTo>
                <a:lnTo>
                  <a:pt x="254" y="1024"/>
                </a:lnTo>
                <a:lnTo>
                  <a:pt x="264" y="1024"/>
                </a:lnTo>
                <a:lnTo>
                  <a:pt x="275" y="1021"/>
                </a:lnTo>
                <a:lnTo>
                  <a:pt x="285" y="1017"/>
                </a:lnTo>
                <a:lnTo>
                  <a:pt x="304" y="1012"/>
                </a:lnTo>
                <a:lnTo>
                  <a:pt x="311" y="1011"/>
                </a:lnTo>
                <a:lnTo>
                  <a:pt x="313" y="1011"/>
                </a:lnTo>
                <a:lnTo>
                  <a:pt x="313" y="1011"/>
                </a:lnTo>
                <a:lnTo>
                  <a:pt x="318" y="1017"/>
                </a:lnTo>
                <a:lnTo>
                  <a:pt x="319" y="1020"/>
                </a:lnTo>
                <a:lnTo>
                  <a:pt x="317" y="1022"/>
                </a:lnTo>
                <a:lnTo>
                  <a:pt x="317" y="1022"/>
                </a:lnTo>
                <a:lnTo>
                  <a:pt x="258" y="1057"/>
                </a:lnTo>
                <a:lnTo>
                  <a:pt x="180" y="1100"/>
                </a:lnTo>
                <a:lnTo>
                  <a:pt x="180" y="1100"/>
                </a:lnTo>
                <a:lnTo>
                  <a:pt x="169" y="1105"/>
                </a:lnTo>
                <a:lnTo>
                  <a:pt x="156" y="1109"/>
                </a:lnTo>
                <a:lnTo>
                  <a:pt x="143" y="1110"/>
                </a:lnTo>
                <a:lnTo>
                  <a:pt x="130" y="1110"/>
                </a:lnTo>
                <a:lnTo>
                  <a:pt x="119" y="1108"/>
                </a:lnTo>
                <a:lnTo>
                  <a:pt x="109" y="1104"/>
                </a:lnTo>
                <a:lnTo>
                  <a:pt x="101" y="1099"/>
                </a:lnTo>
                <a:lnTo>
                  <a:pt x="99" y="1096"/>
                </a:lnTo>
                <a:lnTo>
                  <a:pt x="98" y="1093"/>
                </a:lnTo>
                <a:lnTo>
                  <a:pt x="98" y="1093"/>
                </a:lnTo>
                <a:lnTo>
                  <a:pt x="96" y="1082"/>
                </a:lnTo>
                <a:lnTo>
                  <a:pt x="98" y="1070"/>
                </a:lnTo>
                <a:lnTo>
                  <a:pt x="100" y="1054"/>
                </a:lnTo>
                <a:lnTo>
                  <a:pt x="105" y="1037"/>
                </a:lnTo>
                <a:lnTo>
                  <a:pt x="113" y="1019"/>
                </a:lnTo>
                <a:lnTo>
                  <a:pt x="121" y="1001"/>
                </a:lnTo>
                <a:lnTo>
                  <a:pt x="131" y="985"/>
                </a:lnTo>
                <a:lnTo>
                  <a:pt x="143" y="970"/>
                </a:lnTo>
                <a:lnTo>
                  <a:pt x="143" y="970"/>
                </a:lnTo>
                <a:lnTo>
                  <a:pt x="155" y="956"/>
                </a:lnTo>
                <a:lnTo>
                  <a:pt x="170" y="942"/>
                </a:lnTo>
                <a:lnTo>
                  <a:pt x="202" y="917"/>
                </a:lnTo>
                <a:lnTo>
                  <a:pt x="227" y="898"/>
                </a:lnTo>
                <a:lnTo>
                  <a:pt x="237" y="891"/>
                </a:lnTo>
                <a:lnTo>
                  <a:pt x="237" y="891"/>
                </a:lnTo>
                <a:lnTo>
                  <a:pt x="239" y="893"/>
                </a:lnTo>
                <a:lnTo>
                  <a:pt x="239" y="897"/>
                </a:lnTo>
                <a:lnTo>
                  <a:pt x="239" y="898"/>
                </a:lnTo>
                <a:lnTo>
                  <a:pt x="239" y="89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BF836879-DFB5-4E1A-9481-C718E48A8FFF}"/>
              </a:ext>
            </a:extLst>
          </p:cNvPr>
          <p:cNvSpPr>
            <a:spLocks noEditPoints="1"/>
          </p:cNvSpPr>
          <p:nvPr/>
        </p:nvSpPr>
        <p:spPr bwMode="auto">
          <a:xfrm>
            <a:off x="6801643" y="3888451"/>
            <a:ext cx="2081100" cy="2367857"/>
          </a:xfrm>
          <a:custGeom>
            <a:avLst/>
            <a:gdLst>
              <a:gd name="T0" fmla="*/ 498 w 987"/>
              <a:gd name="T1" fmla="*/ 198 h 1123"/>
              <a:gd name="T2" fmla="*/ 457 w 987"/>
              <a:gd name="T3" fmla="*/ 250 h 1123"/>
              <a:gd name="T4" fmla="*/ 460 w 987"/>
              <a:gd name="T5" fmla="*/ 357 h 1123"/>
              <a:gd name="T6" fmla="*/ 443 w 987"/>
              <a:gd name="T7" fmla="*/ 485 h 1123"/>
              <a:gd name="T8" fmla="*/ 396 w 987"/>
              <a:gd name="T9" fmla="*/ 541 h 1123"/>
              <a:gd name="T10" fmla="*/ 354 w 987"/>
              <a:gd name="T11" fmla="*/ 545 h 1123"/>
              <a:gd name="T12" fmla="*/ 193 w 987"/>
              <a:gd name="T13" fmla="*/ 681 h 1123"/>
              <a:gd name="T14" fmla="*/ 90 w 987"/>
              <a:gd name="T15" fmla="*/ 697 h 1123"/>
              <a:gd name="T16" fmla="*/ 55 w 987"/>
              <a:gd name="T17" fmla="*/ 715 h 1123"/>
              <a:gd name="T18" fmla="*/ 60 w 987"/>
              <a:gd name="T19" fmla="*/ 742 h 1123"/>
              <a:gd name="T20" fmla="*/ 51 w 987"/>
              <a:gd name="T21" fmla="*/ 789 h 1123"/>
              <a:gd name="T22" fmla="*/ 96 w 987"/>
              <a:gd name="T23" fmla="*/ 805 h 1123"/>
              <a:gd name="T24" fmla="*/ 131 w 987"/>
              <a:gd name="T25" fmla="*/ 794 h 1123"/>
              <a:gd name="T26" fmla="*/ 91 w 987"/>
              <a:gd name="T27" fmla="*/ 843 h 1123"/>
              <a:gd name="T28" fmla="*/ 59 w 987"/>
              <a:gd name="T29" fmla="*/ 848 h 1123"/>
              <a:gd name="T30" fmla="*/ 46 w 987"/>
              <a:gd name="T31" fmla="*/ 901 h 1123"/>
              <a:gd name="T32" fmla="*/ 0 w 987"/>
              <a:gd name="T33" fmla="*/ 991 h 1123"/>
              <a:gd name="T34" fmla="*/ 60 w 987"/>
              <a:gd name="T35" fmla="*/ 1039 h 1123"/>
              <a:gd name="T36" fmla="*/ 173 w 987"/>
              <a:gd name="T37" fmla="*/ 987 h 1123"/>
              <a:gd name="T38" fmla="*/ 220 w 987"/>
              <a:gd name="T39" fmla="*/ 965 h 1123"/>
              <a:gd name="T40" fmla="*/ 209 w 987"/>
              <a:gd name="T41" fmla="*/ 992 h 1123"/>
              <a:gd name="T42" fmla="*/ 232 w 987"/>
              <a:gd name="T43" fmla="*/ 1016 h 1123"/>
              <a:gd name="T44" fmla="*/ 287 w 987"/>
              <a:gd name="T45" fmla="*/ 1032 h 1123"/>
              <a:gd name="T46" fmla="*/ 328 w 987"/>
              <a:gd name="T47" fmla="*/ 1024 h 1123"/>
              <a:gd name="T48" fmla="*/ 315 w 987"/>
              <a:gd name="T49" fmla="*/ 1068 h 1123"/>
              <a:gd name="T50" fmla="*/ 354 w 987"/>
              <a:gd name="T51" fmla="*/ 1123 h 1123"/>
              <a:gd name="T52" fmla="*/ 516 w 987"/>
              <a:gd name="T53" fmla="*/ 1017 h 1123"/>
              <a:gd name="T54" fmla="*/ 671 w 987"/>
              <a:gd name="T55" fmla="*/ 830 h 1123"/>
              <a:gd name="T56" fmla="*/ 711 w 987"/>
              <a:gd name="T57" fmla="*/ 728 h 1123"/>
              <a:gd name="T58" fmla="*/ 784 w 987"/>
              <a:gd name="T59" fmla="*/ 664 h 1123"/>
              <a:gd name="T60" fmla="*/ 850 w 987"/>
              <a:gd name="T61" fmla="*/ 646 h 1123"/>
              <a:gd name="T62" fmla="*/ 874 w 987"/>
              <a:gd name="T63" fmla="*/ 569 h 1123"/>
              <a:gd name="T64" fmla="*/ 909 w 987"/>
              <a:gd name="T65" fmla="*/ 573 h 1123"/>
              <a:gd name="T66" fmla="*/ 942 w 987"/>
              <a:gd name="T67" fmla="*/ 587 h 1123"/>
              <a:gd name="T68" fmla="*/ 969 w 987"/>
              <a:gd name="T69" fmla="*/ 608 h 1123"/>
              <a:gd name="T70" fmla="*/ 960 w 987"/>
              <a:gd name="T71" fmla="*/ 554 h 1123"/>
              <a:gd name="T72" fmla="*/ 975 w 987"/>
              <a:gd name="T73" fmla="*/ 520 h 1123"/>
              <a:gd name="T74" fmla="*/ 959 w 987"/>
              <a:gd name="T75" fmla="*/ 436 h 1123"/>
              <a:gd name="T76" fmla="*/ 958 w 987"/>
              <a:gd name="T77" fmla="*/ 323 h 1123"/>
              <a:gd name="T78" fmla="*/ 917 w 987"/>
              <a:gd name="T79" fmla="*/ 244 h 1123"/>
              <a:gd name="T80" fmla="*/ 844 w 987"/>
              <a:gd name="T81" fmla="*/ 161 h 1123"/>
              <a:gd name="T82" fmla="*/ 836 w 987"/>
              <a:gd name="T83" fmla="*/ 43 h 1123"/>
              <a:gd name="T84" fmla="*/ 731 w 987"/>
              <a:gd name="T85" fmla="*/ 0 h 1123"/>
              <a:gd name="T86" fmla="*/ 656 w 987"/>
              <a:gd name="T87" fmla="*/ 33 h 1123"/>
              <a:gd name="T88" fmla="*/ 629 w 987"/>
              <a:gd name="T89" fmla="*/ 751 h 1123"/>
              <a:gd name="T90" fmla="*/ 612 w 987"/>
              <a:gd name="T91" fmla="*/ 807 h 1123"/>
              <a:gd name="T92" fmla="*/ 527 w 987"/>
              <a:gd name="T93" fmla="*/ 898 h 1123"/>
              <a:gd name="T94" fmla="*/ 540 w 987"/>
              <a:gd name="T95" fmla="*/ 861 h 1123"/>
              <a:gd name="T96" fmla="*/ 547 w 987"/>
              <a:gd name="T97" fmla="*/ 809 h 1123"/>
              <a:gd name="T98" fmla="*/ 523 w 987"/>
              <a:gd name="T99" fmla="*/ 827 h 1123"/>
              <a:gd name="T100" fmla="*/ 523 w 987"/>
              <a:gd name="T101" fmla="*/ 827 h 1123"/>
              <a:gd name="T102" fmla="*/ 478 w 987"/>
              <a:gd name="T103" fmla="*/ 952 h 1123"/>
              <a:gd name="T104" fmla="*/ 382 w 987"/>
              <a:gd name="T105" fmla="*/ 1034 h 1123"/>
              <a:gd name="T106" fmla="*/ 468 w 987"/>
              <a:gd name="T107" fmla="*/ 934 h 1123"/>
              <a:gd name="T108" fmla="*/ 71 w 987"/>
              <a:gd name="T109" fmla="*/ 940 h 1123"/>
              <a:gd name="T110" fmla="*/ 63 w 987"/>
              <a:gd name="T111" fmla="*/ 967 h 1123"/>
              <a:gd name="T112" fmla="*/ 64 w 987"/>
              <a:gd name="T113" fmla="*/ 922 h 1123"/>
              <a:gd name="T114" fmla="*/ 838 w 987"/>
              <a:gd name="T115" fmla="*/ 471 h 1123"/>
              <a:gd name="T116" fmla="*/ 839 w 987"/>
              <a:gd name="T117" fmla="*/ 498 h 1123"/>
              <a:gd name="T118" fmla="*/ 828 w 987"/>
              <a:gd name="T119" fmla="*/ 469 h 1123"/>
              <a:gd name="T120" fmla="*/ 828 w 987"/>
              <a:gd name="T121" fmla="*/ 426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87" h="1123">
                <a:moveTo>
                  <a:pt x="629" y="180"/>
                </a:moveTo>
                <a:lnTo>
                  <a:pt x="629" y="180"/>
                </a:lnTo>
                <a:lnTo>
                  <a:pt x="612" y="180"/>
                </a:lnTo>
                <a:lnTo>
                  <a:pt x="576" y="181"/>
                </a:lnTo>
                <a:lnTo>
                  <a:pt x="555" y="183"/>
                </a:lnTo>
                <a:lnTo>
                  <a:pt x="533" y="186"/>
                </a:lnTo>
                <a:lnTo>
                  <a:pt x="515" y="192"/>
                </a:lnTo>
                <a:lnTo>
                  <a:pt x="506" y="194"/>
                </a:lnTo>
                <a:lnTo>
                  <a:pt x="498" y="198"/>
                </a:lnTo>
                <a:lnTo>
                  <a:pt x="498" y="198"/>
                </a:lnTo>
                <a:lnTo>
                  <a:pt x="487" y="204"/>
                </a:lnTo>
                <a:lnTo>
                  <a:pt x="478" y="212"/>
                </a:lnTo>
                <a:lnTo>
                  <a:pt x="471" y="219"/>
                </a:lnTo>
                <a:lnTo>
                  <a:pt x="466" y="225"/>
                </a:lnTo>
                <a:lnTo>
                  <a:pt x="462" y="233"/>
                </a:lnTo>
                <a:lnTo>
                  <a:pt x="460" y="239"/>
                </a:lnTo>
                <a:lnTo>
                  <a:pt x="457" y="250"/>
                </a:lnTo>
                <a:lnTo>
                  <a:pt x="457" y="250"/>
                </a:lnTo>
                <a:lnTo>
                  <a:pt x="458" y="263"/>
                </a:lnTo>
                <a:lnTo>
                  <a:pt x="460" y="278"/>
                </a:lnTo>
                <a:lnTo>
                  <a:pt x="462" y="291"/>
                </a:lnTo>
                <a:lnTo>
                  <a:pt x="462" y="299"/>
                </a:lnTo>
                <a:lnTo>
                  <a:pt x="462" y="299"/>
                </a:lnTo>
                <a:lnTo>
                  <a:pt x="462" y="327"/>
                </a:lnTo>
                <a:lnTo>
                  <a:pt x="461" y="345"/>
                </a:lnTo>
                <a:lnTo>
                  <a:pt x="460" y="357"/>
                </a:lnTo>
                <a:lnTo>
                  <a:pt x="460" y="357"/>
                </a:lnTo>
                <a:lnTo>
                  <a:pt x="458" y="370"/>
                </a:lnTo>
                <a:lnTo>
                  <a:pt x="458" y="386"/>
                </a:lnTo>
                <a:lnTo>
                  <a:pt x="457" y="409"/>
                </a:lnTo>
                <a:lnTo>
                  <a:pt x="457" y="409"/>
                </a:lnTo>
                <a:lnTo>
                  <a:pt x="453" y="444"/>
                </a:lnTo>
                <a:lnTo>
                  <a:pt x="448" y="467"/>
                </a:lnTo>
                <a:lnTo>
                  <a:pt x="446" y="477"/>
                </a:lnTo>
                <a:lnTo>
                  <a:pt x="443" y="485"/>
                </a:lnTo>
                <a:lnTo>
                  <a:pt x="443" y="485"/>
                </a:lnTo>
                <a:lnTo>
                  <a:pt x="438" y="493"/>
                </a:lnTo>
                <a:lnTo>
                  <a:pt x="434" y="498"/>
                </a:lnTo>
                <a:lnTo>
                  <a:pt x="429" y="501"/>
                </a:lnTo>
                <a:lnTo>
                  <a:pt x="424" y="509"/>
                </a:lnTo>
                <a:lnTo>
                  <a:pt x="424" y="509"/>
                </a:lnTo>
                <a:lnTo>
                  <a:pt x="418" y="519"/>
                </a:lnTo>
                <a:lnTo>
                  <a:pt x="411" y="528"/>
                </a:lnTo>
                <a:lnTo>
                  <a:pt x="396" y="541"/>
                </a:lnTo>
                <a:lnTo>
                  <a:pt x="396" y="541"/>
                </a:lnTo>
                <a:lnTo>
                  <a:pt x="388" y="548"/>
                </a:lnTo>
                <a:lnTo>
                  <a:pt x="384" y="549"/>
                </a:lnTo>
                <a:lnTo>
                  <a:pt x="384" y="549"/>
                </a:lnTo>
                <a:lnTo>
                  <a:pt x="382" y="548"/>
                </a:lnTo>
                <a:lnTo>
                  <a:pt x="374" y="544"/>
                </a:lnTo>
                <a:lnTo>
                  <a:pt x="371" y="541"/>
                </a:lnTo>
                <a:lnTo>
                  <a:pt x="366" y="541"/>
                </a:lnTo>
                <a:lnTo>
                  <a:pt x="359" y="543"/>
                </a:lnTo>
                <a:lnTo>
                  <a:pt x="354" y="545"/>
                </a:lnTo>
                <a:lnTo>
                  <a:pt x="354" y="545"/>
                </a:lnTo>
                <a:lnTo>
                  <a:pt x="343" y="553"/>
                </a:lnTo>
                <a:lnTo>
                  <a:pt x="332" y="562"/>
                </a:lnTo>
                <a:lnTo>
                  <a:pt x="300" y="590"/>
                </a:lnTo>
                <a:lnTo>
                  <a:pt x="300" y="590"/>
                </a:lnTo>
                <a:lnTo>
                  <a:pt x="274" y="613"/>
                </a:lnTo>
                <a:lnTo>
                  <a:pt x="244" y="639"/>
                </a:lnTo>
                <a:lnTo>
                  <a:pt x="193" y="681"/>
                </a:lnTo>
                <a:lnTo>
                  <a:pt x="193" y="681"/>
                </a:lnTo>
                <a:lnTo>
                  <a:pt x="178" y="693"/>
                </a:lnTo>
                <a:lnTo>
                  <a:pt x="163" y="703"/>
                </a:lnTo>
                <a:lnTo>
                  <a:pt x="146" y="715"/>
                </a:lnTo>
                <a:lnTo>
                  <a:pt x="146" y="715"/>
                </a:lnTo>
                <a:lnTo>
                  <a:pt x="138" y="712"/>
                </a:lnTo>
                <a:lnTo>
                  <a:pt x="120" y="705"/>
                </a:lnTo>
                <a:lnTo>
                  <a:pt x="109" y="701"/>
                </a:lnTo>
                <a:lnTo>
                  <a:pt x="99" y="698"/>
                </a:lnTo>
                <a:lnTo>
                  <a:pt x="90" y="697"/>
                </a:lnTo>
                <a:lnTo>
                  <a:pt x="84" y="698"/>
                </a:lnTo>
                <a:lnTo>
                  <a:pt x="84" y="698"/>
                </a:lnTo>
                <a:lnTo>
                  <a:pt x="68" y="705"/>
                </a:lnTo>
                <a:lnTo>
                  <a:pt x="64" y="707"/>
                </a:lnTo>
                <a:lnTo>
                  <a:pt x="64" y="707"/>
                </a:lnTo>
                <a:lnTo>
                  <a:pt x="61" y="708"/>
                </a:lnTo>
                <a:lnTo>
                  <a:pt x="58" y="712"/>
                </a:lnTo>
                <a:lnTo>
                  <a:pt x="58" y="712"/>
                </a:lnTo>
                <a:lnTo>
                  <a:pt x="55" y="715"/>
                </a:lnTo>
                <a:lnTo>
                  <a:pt x="54" y="721"/>
                </a:lnTo>
                <a:lnTo>
                  <a:pt x="54" y="721"/>
                </a:lnTo>
                <a:lnTo>
                  <a:pt x="54" y="726"/>
                </a:lnTo>
                <a:lnTo>
                  <a:pt x="54" y="730"/>
                </a:lnTo>
                <a:lnTo>
                  <a:pt x="55" y="735"/>
                </a:lnTo>
                <a:lnTo>
                  <a:pt x="59" y="740"/>
                </a:lnTo>
                <a:lnTo>
                  <a:pt x="59" y="740"/>
                </a:lnTo>
                <a:lnTo>
                  <a:pt x="60" y="741"/>
                </a:lnTo>
                <a:lnTo>
                  <a:pt x="60" y="742"/>
                </a:lnTo>
                <a:lnTo>
                  <a:pt x="58" y="746"/>
                </a:lnTo>
                <a:lnTo>
                  <a:pt x="50" y="752"/>
                </a:lnTo>
                <a:lnTo>
                  <a:pt x="45" y="757"/>
                </a:lnTo>
                <a:lnTo>
                  <a:pt x="41" y="761"/>
                </a:lnTo>
                <a:lnTo>
                  <a:pt x="39" y="765"/>
                </a:lnTo>
                <a:lnTo>
                  <a:pt x="39" y="770"/>
                </a:lnTo>
                <a:lnTo>
                  <a:pt x="39" y="770"/>
                </a:lnTo>
                <a:lnTo>
                  <a:pt x="44" y="779"/>
                </a:lnTo>
                <a:lnTo>
                  <a:pt x="51" y="789"/>
                </a:lnTo>
                <a:lnTo>
                  <a:pt x="59" y="797"/>
                </a:lnTo>
                <a:lnTo>
                  <a:pt x="66" y="805"/>
                </a:lnTo>
                <a:lnTo>
                  <a:pt x="66" y="805"/>
                </a:lnTo>
                <a:lnTo>
                  <a:pt x="70" y="806"/>
                </a:lnTo>
                <a:lnTo>
                  <a:pt x="75" y="807"/>
                </a:lnTo>
                <a:lnTo>
                  <a:pt x="83" y="807"/>
                </a:lnTo>
                <a:lnTo>
                  <a:pt x="93" y="806"/>
                </a:lnTo>
                <a:lnTo>
                  <a:pt x="93" y="806"/>
                </a:lnTo>
                <a:lnTo>
                  <a:pt x="96" y="805"/>
                </a:lnTo>
                <a:lnTo>
                  <a:pt x="104" y="804"/>
                </a:lnTo>
                <a:lnTo>
                  <a:pt x="104" y="804"/>
                </a:lnTo>
                <a:lnTo>
                  <a:pt x="108" y="804"/>
                </a:lnTo>
                <a:lnTo>
                  <a:pt x="109" y="804"/>
                </a:lnTo>
                <a:lnTo>
                  <a:pt x="111" y="804"/>
                </a:lnTo>
                <a:lnTo>
                  <a:pt x="119" y="800"/>
                </a:lnTo>
                <a:lnTo>
                  <a:pt x="119" y="800"/>
                </a:lnTo>
                <a:lnTo>
                  <a:pt x="129" y="794"/>
                </a:lnTo>
                <a:lnTo>
                  <a:pt x="131" y="794"/>
                </a:lnTo>
                <a:lnTo>
                  <a:pt x="131" y="794"/>
                </a:lnTo>
                <a:lnTo>
                  <a:pt x="131" y="794"/>
                </a:lnTo>
                <a:lnTo>
                  <a:pt x="129" y="802"/>
                </a:lnTo>
                <a:lnTo>
                  <a:pt x="125" y="809"/>
                </a:lnTo>
                <a:lnTo>
                  <a:pt x="121" y="815"/>
                </a:lnTo>
                <a:lnTo>
                  <a:pt x="121" y="815"/>
                </a:lnTo>
                <a:lnTo>
                  <a:pt x="114" y="821"/>
                </a:lnTo>
                <a:lnTo>
                  <a:pt x="105" y="830"/>
                </a:lnTo>
                <a:lnTo>
                  <a:pt x="91" y="843"/>
                </a:lnTo>
                <a:lnTo>
                  <a:pt x="91" y="843"/>
                </a:lnTo>
                <a:lnTo>
                  <a:pt x="88" y="845"/>
                </a:lnTo>
                <a:lnTo>
                  <a:pt x="85" y="849"/>
                </a:lnTo>
                <a:lnTo>
                  <a:pt x="83" y="854"/>
                </a:lnTo>
                <a:lnTo>
                  <a:pt x="83" y="854"/>
                </a:lnTo>
                <a:lnTo>
                  <a:pt x="73" y="849"/>
                </a:lnTo>
                <a:lnTo>
                  <a:pt x="65" y="846"/>
                </a:lnTo>
                <a:lnTo>
                  <a:pt x="61" y="846"/>
                </a:lnTo>
                <a:lnTo>
                  <a:pt x="59" y="848"/>
                </a:lnTo>
                <a:lnTo>
                  <a:pt x="59" y="848"/>
                </a:lnTo>
                <a:lnTo>
                  <a:pt x="40" y="859"/>
                </a:lnTo>
                <a:lnTo>
                  <a:pt x="31" y="865"/>
                </a:lnTo>
                <a:lnTo>
                  <a:pt x="27" y="869"/>
                </a:lnTo>
                <a:lnTo>
                  <a:pt x="27" y="869"/>
                </a:lnTo>
                <a:lnTo>
                  <a:pt x="30" y="879"/>
                </a:lnTo>
                <a:lnTo>
                  <a:pt x="53" y="894"/>
                </a:lnTo>
                <a:lnTo>
                  <a:pt x="53" y="894"/>
                </a:lnTo>
                <a:lnTo>
                  <a:pt x="46" y="901"/>
                </a:lnTo>
                <a:lnTo>
                  <a:pt x="31" y="919"/>
                </a:lnTo>
                <a:lnTo>
                  <a:pt x="22" y="930"/>
                </a:lnTo>
                <a:lnTo>
                  <a:pt x="14" y="943"/>
                </a:lnTo>
                <a:lnTo>
                  <a:pt x="7" y="957"/>
                </a:lnTo>
                <a:lnTo>
                  <a:pt x="2" y="970"/>
                </a:lnTo>
                <a:lnTo>
                  <a:pt x="2" y="970"/>
                </a:lnTo>
                <a:lnTo>
                  <a:pt x="0" y="978"/>
                </a:lnTo>
                <a:lnTo>
                  <a:pt x="0" y="984"/>
                </a:lnTo>
                <a:lnTo>
                  <a:pt x="0" y="991"/>
                </a:lnTo>
                <a:lnTo>
                  <a:pt x="1" y="997"/>
                </a:lnTo>
                <a:lnTo>
                  <a:pt x="6" y="1008"/>
                </a:lnTo>
                <a:lnTo>
                  <a:pt x="12" y="1017"/>
                </a:lnTo>
                <a:lnTo>
                  <a:pt x="21" y="1026"/>
                </a:lnTo>
                <a:lnTo>
                  <a:pt x="31" y="1032"/>
                </a:lnTo>
                <a:lnTo>
                  <a:pt x="42" y="1037"/>
                </a:lnTo>
                <a:lnTo>
                  <a:pt x="54" y="1039"/>
                </a:lnTo>
                <a:lnTo>
                  <a:pt x="54" y="1039"/>
                </a:lnTo>
                <a:lnTo>
                  <a:pt x="60" y="1039"/>
                </a:lnTo>
                <a:lnTo>
                  <a:pt x="65" y="1039"/>
                </a:lnTo>
                <a:lnTo>
                  <a:pt x="79" y="1037"/>
                </a:lnTo>
                <a:lnTo>
                  <a:pt x="93" y="1032"/>
                </a:lnTo>
                <a:lnTo>
                  <a:pt x="105" y="1026"/>
                </a:lnTo>
                <a:lnTo>
                  <a:pt x="130" y="1013"/>
                </a:lnTo>
                <a:lnTo>
                  <a:pt x="149" y="1002"/>
                </a:lnTo>
                <a:lnTo>
                  <a:pt x="149" y="1002"/>
                </a:lnTo>
                <a:lnTo>
                  <a:pt x="163" y="994"/>
                </a:lnTo>
                <a:lnTo>
                  <a:pt x="173" y="987"/>
                </a:lnTo>
                <a:lnTo>
                  <a:pt x="181" y="980"/>
                </a:lnTo>
                <a:lnTo>
                  <a:pt x="185" y="978"/>
                </a:lnTo>
                <a:lnTo>
                  <a:pt x="189" y="977"/>
                </a:lnTo>
                <a:lnTo>
                  <a:pt x="189" y="977"/>
                </a:lnTo>
                <a:lnTo>
                  <a:pt x="198" y="975"/>
                </a:lnTo>
                <a:lnTo>
                  <a:pt x="205" y="973"/>
                </a:lnTo>
                <a:lnTo>
                  <a:pt x="214" y="970"/>
                </a:lnTo>
                <a:lnTo>
                  <a:pt x="214" y="970"/>
                </a:lnTo>
                <a:lnTo>
                  <a:pt x="220" y="965"/>
                </a:lnTo>
                <a:lnTo>
                  <a:pt x="223" y="964"/>
                </a:lnTo>
                <a:lnTo>
                  <a:pt x="224" y="964"/>
                </a:lnTo>
                <a:lnTo>
                  <a:pt x="224" y="967"/>
                </a:lnTo>
                <a:lnTo>
                  <a:pt x="223" y="970"/>
                </a:lnTo>
                <a:lnTo>
                  <a:pt x="223" y="970"/>
                </a:lnTo>
                <a:lnTo>
                  <a:pt x="220" y="975"/>
                </a:lnTo>
                <a:lnTo>
                  <a:pt x="217" y="980"/>
                </a:lnTo>
                <a:lnTo>
                  <a:pt x="212" y="988"/>
                </a:lnTo>
                <a:lnTo>
                  <a:pt x="209" y="992"/>
                </a:lnTo>
                <a:lnTo>
                  <a:pt x="209" y="994"/>
                </a:lnTo>
                <a:lnTo>
                  <a:pt x="212" y="997"/>
                </a:lnTo>
                <a:lnTo>
                  <a:pt x="215" y="1001"/>
                </a:lnTo>
                <a:lnTo>
                  <a:pt x="215" y="1001"/>
                </a:lnTo>
                <a:lnTo>
                  <a:pt x="224" y="1007"/>
                </a:lnTo>
                <a:lnTo>
                  <a:pt x="229" y="1011"/>
                </a:lnTo>
                <a:lnTo>
                  <a:pt x="230" y="1013"/>
                </a:lnTo>
                <a:lnTo>
                  <a:pt x="232" y="1016"/>
                </a:lnTo>
                <a:lnTo>
                  <a:pt x="232" y="1016"/>
                </a:lnTo>
                <a:lnTo>
                  <a:pt x="233" y="1019"/>
                </a:lnTo>
                <a:lnTo>
                  <a:pt x="233" y="1023"/>
                </a:lnTo>
                <a:lnTo>
                  <a:pt x="234" y="1027"/>
                </a:lnTo>
                <a:lnTo>
                  <a:pt x="238" y="1028"/>
                </a:lnTo>
                <a:lnTo>
                  <a:pt x="238" y="1028"/>
                </a:lnTo>
                <a:lnTo>
                  <a:pt x="259" y="1031"/>
                </a:lnTo>
                <a:lnTo>
                  <a:pt x="274" y="1032"/>
                </a:lnTo>
                <a:lnTo>
                  <a:pt x="287" y="1032"/>
                </a:lnTo>
                <a:lnTo>
                  <a:pt x="287" y="1032"/>
                </a:lnTo>
                <a:lnTo>
                  <a:pt x="295" y="1032"/>
                </a:lnTo>
                <a:lnTo>
                  <a:pt x="303" y="1033"/>
                </a:lnTo>
                <a:lnTo>
                  <a:pt x="309" y="1034"/>
                </a:lnTo>
                <a:lnTo>
                  <a:pt x="315" y="1034"/>
                </a:lnTo>
                <a:lnTo>
                  <a:pt x="315" y="1034"/>
                </a:lnTo>
                <a:lnTo>
                  <a:pt x="319" y="1033"/>
                </a:lnTo>
                <a:lnTo>
                  <a:pt x="323" y="1029"/>
                </a:lnTo>
                <a:lnTo>
                  <a:pt x="328" y="1024"/>
                </a:lnTo>
                <a:lnTo>
                  <a:pt x="328" y="1024"/>
                </a:lnTo>
                <a:lnTo>
                  <a:pt x="349" y="992"/>
                </a:lnTo>
                <a:lnTo>
                  <a:pt x="369" y="963"/>
                </a:lnTo>
                <a:lnTo>
                  <a:pt x="369" y="963"/>
                </a:lnTo>
                <a:lnTo>
                  <a:pt x="361" y="975"/>
                </a:lnTo>
                <a:lnTo>
                  <a:pt x="343" y="1007"/>
                </a:lnTo>
                <a:lnTo>
                  <a:pt x="333" y="1026"/>
                </a:lnTo>
                <a:lnTo>
                  <a:pt x="324" y="1044"/>
                </a:lnTo>
                <a:lnTo>
                  <a:pt x="317" y="1061"/>
                </a:lnTo>
                <a:lnTo>
                  <a:pt x="315" y="1068"/>
                </a:lnTo>
                <a:lnTo>
                  <a:pt x="314" y="1075"/>
                </a:lnTo>
                <a:lnTo>
                  <a:pt x="314" y="1075"/>
                </a:lnTo>
                <a:lnTo>
                  <a:pt x="313" y="1086"/>
                </a:lnTo>
                <a:lnTo>
                  <a:pt x="315" y="1096"/>
                </a:lnTo>
                <a:lnTo>
                  <a:pt x="319" y="1105"/>
                </a:lnTo>
                <a:lnTo>
                  <a:pt x="326" y="1112"/>
                </a:lnTo>
                <a:lnTo>
                  <a:pt x="333" y="1118"/>
                </a:lnTo>
                <a:lnTo>
                  <a:pt x="343" y="1122"/>
                </a:lnTo>
                <a:lnTo>
                  <a:pt x="354" y="1123"/>
                </a:lnTo>
                <a:lnTo>
                  <a:pt x="367" y="1122"/>
                </a:lnTo>
                <a:lnTo>
                  <a:pt x="367" y="1122"/>
                </a:lnTo>
                <a:lnTo>
                  <a:pt x="374" y="1121"/>
                </a:lnTo>
                <a:lnTo>
                  <a:pt x="384" y="1116"/>
                </a:lnTo>
                <a:lnTo>
                  <a:pt x="397" y="1110"/>
                </a:lnTo>
                <a:lnTo>
                  <a:pt x="411" y="1101"/>
                </a:lnTo>
                <a:lnTo>
                  <a:pt x="443" y="1078"/>
                </a:lnTo>
                <a:lnTo>
                  <a:pt x="480" y="1049"/>
                </a:lnTo>
                <a:lnTo>
                  <a:pt x="516" y="1017"/>
                </a:lnTo>
                <a:lnTo>
                  <a:pt x="553" y="982"/>
                </a:lnTo>
                <a:lnTo>
                  <a:pt x="570" y="964"/>
                </a:lnTo>
                <a:lnTo>
                  <a:pt x="586" y="947"/>
                </a:lnTo>
                <a:lnTo>
                  <a:pt x="602" y="928"/>
                </a:lnTo>
                <a:lnTo>
                  <a:pt x="615" y="912"/>
                </a:lnTo>
                <a:lnTo>
                  <a:pt x="615" y="912"/>
                </a:lnTo>
                <a:lnTo>
                  <a:pt x="639" y="879"/>
                </a:lnTo>
                <a:lnTo>
                  <a:pt x="656" y="853"/>
                </a:lnTo>
                <a:lnTo>
                  <a:pt x="671" y="830"/>
                </a:lnTo>
                <a:lnTo>
                  <a:pt x="682" y="812"/>
                </a:lnTo>
                <a:lnTo>
                  <a:pt x="690" y="796"/>
                </a:lnTo>
                <a:lnTo>
                  <a:pt x="696" y="784"/>
                </a:lnTo>
                <a:lnTo>
                  <a:pt x="700" y="772"/>
                </a:lnTo>
                <a:lnTo>
                  <a:pt x="704" y="762"/>
                </a:lnTo>
                <a:lnTo>
                  <a:pt x="704" y="762"/>
                </a:lnTo>
                <a:lnTo>
                  <a:pt x="710" y="736"/>
                </a:lnTo>
                <a:lnTo>
                  <a:pt x="711" y="728"/>
                </a:lnTo>
                <a:lnTo>
                  <a:pt x="711" y="728"/>
                </a:lnTo>
                <a:lnTo>
                  <a:pt x="730" y="712"/>
                </a:lnTo>
                <a:lnTo>
                  <a:pt x="745" y="700"/>
                </a:lnTo>
                <a:lnTo>
                  <a:pt x="753" y="691"/>
                </a:lnTo>
                <a:lnTo>
                  <a:pt x="753" y="691"/>
                </a:lnTo>
                <a:lnTo>
                  <a:pt x="760" y="678"/>
                </a:lnTo>
                <a:lnTo>
                  <a:pt x="766" y="671"/>
                </a:lnTo>
                <a:lnTo>
                  <a:pt x="769" y="662"/>
                </a:lnTo>
                <a:lnTo>
                  <a:pt x="769" y="662"/>
                </a:lnTo>
                <a:lnTo>
                  <a:pt x="784" y="664"/>
                </a:lnTo>
                <a:lnTo>
                  <a:pt x="796" y="667"/>
                </a:lnTo>
                <a:lnTo>
                  <a:pt x="806" y="668"/>
                </a:lnTo>
                <a:lnTo>
                  <a:pt x="806" y="668"/>
                </a:lnTo>
                <a:lnTo>
                  <a:pt x="811" y="667"/>
                </a:lnTo>
                <a:lnTo>
                  <a:pt x="816" y="666"/>
                </a:lnTo>
                <a:lnTo>
                  <a:pt x="826" y="662"/>
                </a:lnTo>
                <a:lnTo>
                  <a:pt x="845" y="649"/>
                </a:lnTo>
                <a:lnTo>
                  <a:pt x="845" y="649"/>
                </a:lnTo>
                <a:lnTo>
                  <a:pt x="850" y="646"/>
                </a:lnTo>
                <a:lnTo>
                  <a:pt x="855" y="641"/>
                </a:lnTo>
                <a:lnTo>
                  <a:pt x="864" y="628"/>
                </a:lnTo>
                <a:lnTo>
                  <a:pt x="870" y="615"/>
                </a:lnTo>
                <a:lnTo>
                  <a:pt x="873" y="609"/>
                </a:lnTo>
                <a:lnTo>
                  <a:pt x="873" y="605"/>
                </a:lnTo>
                <a:lnTo>
                  <a:pt x="873" y="605"/>
                </a:lnTo>
                <a:lnTo>
                  <a:pt x="870" y="588"/>
                </a:lnTo>
                <a:lnTo>
                  <a:pt x="868" y="578"/>
                </a:lnTo>
                <a:lnTo>
                  <a:pt x="874" y="569"/>
                </a:lnTo>
                <a:lnTo>
                  <a:pt x="874" y="569"/>
                </a:lnTo>
                <a:lnTo>
                  <a:pt x="875" y="570"/>
                </a:lnTo>
                <a:lnTo>
                  <a:pt x="879" y="573"/>
                </a:lnTo>
                <a:lnTo>
                  <a:pt x="885" y="577"/>
                </a:lnTo>
                <a:lnTo>
                  <a:pt x="889" y="577"/>
                </a:lnTo>
                <a:lnTo>
                  <a:pt x="895" y="577"/>
                </a:lnTo>
                <a:lnTo>
                  <a:pt x="895" y="577"/>
                </a:lnTo>
                <a:lnTo>
                  <a:pt x="904" y="575"/>
                </a:lnTo>
                <a:lnTo>
                  <a:pt x="909" y="573"/>
                </a:lnTo>
                <a:lnTo>
                  <a:pt x="912" y="572"/>
                </a:lnTo>
                <a:lnTo>
                  <a:pt x="914" y="569"/>
                </a:lnTo>
                <a:lnTo>
                  <a:pt x="914" y="569"/>
                </a:lnTo>
                <a:lnTo>
                  <a:pt x="924" y="559"/>
                </a:lnTo>
                <a:lnTo>
                  <a:pt x="928" y="554"/>
                </a:lnTo>
                <a:lnTo>
                  <a:pt x="928" y="554"/>
                </a:lnTo>
                <a:lnTo>
                  <a:pt x="939" y="578"/>
                </a:lnTo>
                <a:lnTo>
                  <a:pt x="939" y="578"/>
                </a:lnTo>
                <a:lnTo>
                  <a:pt x="942" y="587"/>
                </a:lnTo>
                <a:lnTo>
                  <a:pt x="944" y="598"/>
                </a:lnTo>
                <a:lnTo>
                  <a:pt x="945" y="604"/>
                </a:lnTo>
                <a:lnTo>
                  <a:pt x="948" y="609"/>
                </a:lnTo>
                <a:lnTo>
                  <a:pt x="950" y="613"/>
                </a:lnTo>
                <a:lnTo>
                  <a:pt x="954" y="614"/>
                </a:lnTo>
                <a:lnTo>
                  <a:pt x="954" y="614"/>
                </a:lnTo>
                <a:lnTo>
                  <a:pt x="960" y="614"/>
                </a:lnTo>
                <a:lnTo>
                  <a:pt x="965" y="612"/>
                </a:lnTo>
                <a:lnTo>
                  <a:pt x="969" y="608"/>
                </a:lnTo>
                <a:lnTo>
                  <a:pt x="970" y="604"/>
                </a:lnTo>
                <a:lnTo>
                  <a:pt x="970" y="604"/>
                </a:lnTo>
                <a:lnTo>
                  <a:pt x="969" y="599"/>
                </a:lnTo>
                <a:lnTo>
                  <a:pt x="967" y="593"/>
                </a:lnTo>
                <a:lnTo>
                  <a:pt x="964" y="585"/>
                </a:lnTo>
                <a:lnTo>
                  <a:pt x="963" y="575"/>
                </a:lnTo>
                <a:lnTo>
                  <a:pt x="963" y="575"/>
                </a:lnTo>
                <a:lnTo>
                  <a:pt x="963" y="564"/>
                </a:lnTo>
                <a:lnTo>
                  <a:pt x="960" y="554"/>
                </a:lnTo>
                <a:lnTo>
                  <a:pt x="957" y="543"/>
                </a:lnTo>
                <a:lnTo>
                  <a:pt x="957" y="543"/>
                </a:lnTo>
                <a:lnTo>
                  <a:pt x="964" y="529"/>
                </a:lnTo>
                <a:lnTo>
                  <a:pt x="964" y="529"/>
                </a:lnTo>
                <a:lnTo>
                  <a:pt x="965" y="528"/>
                </a:lnTo>
                <a:lnTo>
                  <a:pt x="968" y="526"/>
                </a:lnTo>
                <a:lnTo>
                  <a:pt x="972" y="524"/>
                </a:lnTo>
                <a:lnTo>
                  <a:pt x="975" y="520"/>
                </a:lnTo>
                <a:lnTo>
                  <a:pt x="975" y="520"/>
                </a:lnTo>
                <a:lnTo>
                  <a:pt x="983" y="506"/>
                </a:lnTo>
                <a:lnTo>
                  <a:pt x="985" y="500"/>
                </a:lnTo>
                <a:lnTo>
                  <a:pt x="987" y="494"/>
                </a:lnTo>
                <a:lnTo>
                  <a:pt x="987" y="494"/>
                </a:lnTo>
                <a:lnTo>
                  <a:pt x="983" y="484"/>
                </a:lnTo>
                <a:lnTo>
                  <a:pt x="977" y="470"/>
                </a:lnTo>
                <a:lnTo>
                  <a:pt x="965" y="450"/>
                </a:lnTo>
                <a:lnTo>
                  <a:pt x="965" y="450"/>
                </a:lnTo>
                <a:lnTo>
                  <a:pt x="959" y="436"/>
                </a:lnTo>
                <a:lnTo>
                  <a:pt x="954" y="429"/>
                </a:lnTo>
                <a:lnTo>
                  <a:pt x="952" y="421"/>
                </a:lnTo>
                <a:lnTo>
                  <a:pt x="952" y="421"/>
                </a:lnTo>
                <a:lnTo>
                  <a:pt x="952" y="411"/>
                </a:lnTo>
                <a:lnTo>
                  <a:pt x="952" y="396"/>
                </a:lnTo>
                <a:lnTo>
                  <a:pt x="954" y="366"/>
                </a:lnTo>
                <a:lnTo>
                  <a:pt x="954" y="366"/>
                </a:lnTo>
                <a:lnTo>
                  <a:pt x="957" y="337"/>
                </a:lnTo>
                <a:lnTo>
                  <a:pt x="958" y="323"/>
                </a:lnTo>
                <a:lnTo>
                  <a:pt x="957" y="312"/>
                </a:lnTo>
                <a:lnTo>
                  <a:pt x="957" y="312"/>
                </a:lnTo>
                <a:lnTo>
                  <a:pt x="953" y="298"/>
                </a:lnTo>
                <a:lnTo>
                  <a:pt x="945" y="278"/>
                </a:lnTo>
                <a:lnTo>
                  <a:pt x="937" y="260"/>
                </a:lnTo>
                <a:lnTo>
                  <a:pt x="932" y="250"/>
                </a:lnTo>
                <a:lnTo>
                  <a:pt x="932" y="250"/>
                </a:lnTo>
                <a:lnTo>
                  <a:pt x="927" y="248"/>
                </a:lnTo>
                <a:lnTo>
                  <a:pt x="917" y="244"/>
                </a:lnTo>
                <a:lnTo>
                  <a:pt x="890" y="234"/>
                </a:lnTo>
                <a:lnTo>
                  <a:pt x="849" y="220"/>
                </a:lnTo>
                <a:lnTo>
                  <a:pt x="849" y="220"/>
                </a:lnTo>
                <a:lnTo>
                  <a:pt x="833" y="218"/>
                </a:lnTo>
                <a:lnTo>
                  <a:pt x="826" y="218"/>
                </a:lnTo>
                <a:lnTo>
                  <a:pt x="826" y="218"/>
                </a:lnTo>
                <a:lnTo>
                  <a:pt x="829" y="209"/>
                </a:lnTo>
                <a:lnTo>
                  <a:pt x="836" y="189"/>
                </a:lnTo>
                <a:lnTo>
                  <a:pt x="844" y="161"/>
                </a:lnTo>
                <a:lnTo>
                  <a:pt x="846" y="146"/>
                </a:lnTo>
                <a:lnTo>
                  <a:pt x="848" y="134"/>
                </a:lnTo>
                <a:lnTo>
                  <a:pt x="848" y="134"/>
                </a:lnTo>
                <a:lnTo>
                  <a:pt x="849" y="107"/>
                </a:lnTo>
                <a:lnTo>
                  <a:pt x="848" y="94"/>
                </a:lnTo>
                <a:lnTo>
                  <a:pt x="846" y="80"/>
                </a:lnTo>
                <a:lnTo>
                  <a:pt x="844" y="67"/>
                </a:lnTo>
                <a:lnTo>
                  <a:pt x="840" y="55"/>
                </a:lnTo>
                <a:lnTo>
                  <a:pt x="836" y="43"/>
                </a:lnTo>
                <a:lnTo>
                  <a:pt x="830" y="33"/>
                </a:lnTo>
                <a:lnTo>
                  <a:pt x="830" y="33"/>
                </a:lnTo>
                <a:lnTo>
                  <a:pt x="823" y="25"/>
                </a:lnTo>
                <a:lnTo>
                  <a:pt x="811" y="17"/>
                </a:lnTo>
                <a:lnTo>
                  <a:pt x="800" y="11"/>
                </a:lnTo>
                <a:lnTo>
                  <a:pt x="785" y="5"/>
                </a:lnTo>
                <a:lnTo>
                  <a:pt x="769" y="2"/>
                </a:lnTo>
                <a:lnTo>
                  <a:pt x="751" y="0"/>
                </a:lnTo>
                <a:lnTo>
                  <a:pt x="731" y="0"/>
                </a:lnTo>
                <a:lnTo>
                  <a:pt x="711" y="2"/>
                </a:lnTo>
                <a:lnTo>
                  <a:pt x="711" y="2"/>
                </a:lnTo>
                <a:lnTo>
                  <a:pt x="701" y="5"/>
                </a:lnTo>
                <a:lnTo>
                  <a:pt x="691" y="7"/>
                </a:lnTo>
                <a:lnTo>
                  <a:pt x="682" y="12"/>
                </a:lnTo>
                <a:lnTo>
                  <a:pt x="675" y="16"/>
                </a:lnTo>
                <a:lnTo>
                  <a:pt x="669" y="22"/>
                </a:lnTo>
                <a:lnTo>
                  <a:pt x="662" y="27"/>
                </a:lnTo>
                <a:lnTo>
                  <a:pt x="656" y="33"/>
                </a:lnTo>
                <a:lnTo>
                  <a:pt x="652" y="41"/>
                </a:lnTo>
                <a:lnTo>
                  <a:pt x="644" y="55"/>
                </a:lnTo>
                <a:lnTo>
                  <a:pt x="639" y="69"/>
                </a:lnTo>
                <a:lnTo>
                  <a:pt x="635" y="81"/>
                </a:lnTo>
                <a:lnTo>
                  <a:pt x="634" y="94"/>
                </a:lnTo>
                <a:lnTo>
                  <a:pt x="634" y="94"/>
                </a:lnTo>
                <a:lnTo>
                  <a:pt x="629" y="180"/>
                </a:lnTo>
                <a:lnTo>
                  <a:pt x="629" y="180"/>
                </a:lnTo>
                <a:close/>
                <a:moveTo>
                  <a:pt x="629" y="751"/>
                </a:moveTo>
                <a:lnTo>
                  <a:pt x="629" y="751"/>
                </a:lnTo>
                <a:lnTo>
                  <a:pt x="631" y="751"/>
                </a:lnTo>
                <a:lnTo>
                  <a:pt x="634" y="751"/>
                </a:lnTo>
                <a:lnTo>
                  <a:pt x="635" y="753"/>
                </a:lnTo>
                <a:lnTo>
                  <a:pt x="635" y="756"/>
                </a:lnTo>
                <a:lnTo>
                  <a:pt x="634" y="766"/>
                </a:lnTo>
                <a:lnTo>
                  <a:pt x="629" y="777"/>
                </a:lnTo>
                <a:lnTo>
                  <a:pt x="621" y="792"/>
                </a:lnTo>
                <a:lnTo>
                  <a:pt x="612" y="807"/>
                </a:lnTo>
                <a:lnTo>
                  <a:pt x="600" y="824"/>
                </a:lnTo>
                <a:lnTo>
                  <a:pt x="587" y="839"/>
                </a:lnTo>
                <a:lnTo>
                  <a:pt x="587" y="839"/>
                </a:lnTo>
                <a:lnTo>
                  <a:pt x="562" y="864"/>
                </a:lnTo>
                <a:lnTo>
                  <a:pt x="545" y="884"/>
                </a:lnTo>
                <a:lnTo>
                  <a:pt x="532" y="900"/>
                </a:lnTo>
                <a:lnTo>
                  <a:pt x="532" y="900"/>
                </a:lnTo>
                <a:lnTo>
                  <a:pt x="530" y="899"/>
                </a:lnTo>
                <a:lnTo>
                  <a:pt x="527" y="898"/>
                </a:lnTo>
                <a:lnTo>
                  <a:pt x="525" y="895"/>
                </a:lnTo>
                <a:lnTo>
                  <a:pt x="523" y="893"/>
                </a:lnTo>
                <a:lnTo>
                  <a:pt x="523" y="888"/>
                </a:lnTo>
                <a:lnTo>
                  <a:pt x="526" y="883"/>
                </a:lnTo>
                <a:lnTo>
                  <a:pt x="531" y="876"/>
                </a:lnTo>
                <a:lnTo>
                  <a:pt x="531" y="876"/>
                </a:lnTo>
                <a:lnTo>
                  <a:pt x="536" y="870"/>
                </a:lnTo>
                <a:lnTo>
                  <a:pt x="540" y="865"/>
                </a:lnTo>
                <a:lnTo>
                  <a:pt x="540" y="861"/>
                </a:lnTo>
                <a:lnTo>
                  <a:pt x="538" y="858"/>
                </a:lnTo>
                <a:lnTo>
                  <a:pt x="535" y="850"/>
                </a:lnTo>
                <a:lnTo>
                  <a:pt x="532" y="844"/>
                </a:lnTo>
                <a:lnTo>
                  <a:pt x="530" y="836"/>
                </a:lnTo>
                <a:lnTo>
                  <a:pt x="530" y="836"/>
                </a:lnTo>
                <a:lnTo>
                  <a:pt x="528" y="829"/>
                </a:lnTo>
                <a:lnTo>
                  <a:pt x="527" y="825"/>
                </a:lnTo>
                <a:lnTo>
                  <a:pt x="527" y="825"/>
                </a:lnTo>
                <a:lnTo>
                  <a:pt x="547" y="809"/>
                </a:lnTo>
                <a:lnTo>
                  <a:pt x="578" y="785"/>
                </a:lnTo>
                <a:lnTo>
                  <a:pt x="610" y="762"/>
                </a:lnTo>
                <a:lnTo>
                  <a:pt x="621" y="755"/>
                </a:lnTo>
                <a:lnTo>
                  <a:pt x="629" y="751"/>
                </a:lnTo>
                <a:lnTo>
                  <a:pt x="629" y="751"/>
                </a:lnTo>
                <a:close/>
                <a:moveTo>
                  <a:pt x="527" y="825"/>
                </a:moveTo>
                <a:lnTo>
                  <a:pt x="527" y="825"/>
                </a:lnTo>
                <a:lnTo>
                  <a:pt x="523" y="827"/>
                </a:lnTo>
                <a:lnTo>
                  <a:pt x="523" y="827"/>
                </a:lnTo>
                <a:lnTo>
                  <a:pt x="525" y="825"/>
                </a:lnTo>
                <a:lnTo>
                  <a:pt x="526" y="824"/>
                </a:lnTo>
                <a:lnTo>
                  <a:pt x="527" y="825"/>
                </a:lnTo>
                <a:lnTo>
                  <a:pt x="527" y="825"/>
                </a:lnTo>
                <a:close/>
                <a:moveTo>
                  <a:pt x="523" y="827"/>
                </a:moveTo>
                <a:lnTo>
                  <a:pt x="523" y="827"/>
                </a:lnTo>
                <a:lnTo>
                  <a:pt x="523" y="827"/>
                </a:lnTo>
                <a:lnTo>
                  <a:pt x="523" y="827"/>
                </a:lnTo>
                <a:lnTo>
                  <a:pt x="523" y="827"/>
                </a:lnTo>
                <a:lnTo>
                  <a:pt x="523" y="827"/>
                </a:lnTo>
                <a:close/>
                <a:moveTo>
                  <a:pt x="468" y="934"/>
                </a:moveTo>
                <a:lnTo>
                  <a:pt x="468" y="934"/>
                </a:lnTo>
                <a:lnTo>
                  <a:pt x="467" y="939"/>
                </a:lnTo>
                <a:lnTo>
                  <a:pt x="468" y="943"/>
                </a:lnTo>
                <a:lnTo>
                  <a:pt x="471" y="948"/>
                </a:lnTo>
                <a:lnTo>
                  <a:pt x="471" y="948"/>
                </a:lnTo>
                <a:lnTo>
                  <a:pt x="475" y="950"/>
                </a:lnTo>
                <a:lnTo>
                  <a:pt x="478" y="952"/>
                </a:lnTo>
                <a:lnTo>
                  <a:pt x="483" y="954"/>
                </a:lnTo>
                <a:lnTo>
                  <a:pt x="483" y="954"/>
                </a:lnTo>
                <a:lnTo>
                  <a:pt x="453" y="982"/>
                </a:lnTo>
                <a:lnTo>
                  <a:pt x="429" y="1004"/>
                </a:lnTo>
                <a:lnTo>
                  <a:pt x="418" y="1013"/>
                </a:lnTo>
                <a:lnTo>
                  <a:pt x="409" y="1019"/>
                </a:lnTo>
                <a:lnTo>
                  <a:pt x="409" y="1019"/>
                </a:lnTo>
                <a:lnTo>
                  <a:pt x="386" y="1032"/>
                </a:lnTo>
                <a:lnTo>
                  <a:pt x="382" y="1034"/>
                </a:lnTo>
                <a:lnTo>
                  <a:pt x="379" y="1034"/>
                </a:lnTo>
                <a:lnTo>
                  <a:pt x="378" y="1033"/>
                </a:lnTo>
                <a:lnTo>
                  <a:pt x="378" y="1029"/>
                </a:lnTo>
                <a:lnTo>
                  <a:pt x="378" y="1029"/>
                </a:lnTo>
                <a:lnTo>
                  <a:pt x="379" y="1026"/>
                </a:lnTo>
                <a:lnTo>
                  <a:pt x="383" y="1022"/>
                </a:lnTo>
                <a:lnTo>
                  <a:pt x="393" y="1009"/>
                </a:lnTo>
                <a:lnTo>
                  <a:pt x="423" y="978"/>
                </a:lnTo>
                <a:lnTo>
                  <a:pt x="468" y="934"/>
                </a:lnTo>
                <a:lnTo>
                  <a:pt x="468" y="934"/>
                </a:lnTo>
                <a:close/>
                <a:moveTo>
                  <a:pt x="64" y="922"/>
                </a:moveTo>
                <a:lnTo>
                  <a:pt x="70" y="923"/>
                </a:lnTo>
                <a:lnTo>
                  <a:pt x="70" y="923"/>
                </a:lnTo>
                <a:lnTo>
                  <a:pt x="70" y="930"/>
                </a:lnTo>
                <a:lnTo>
                  <a:pt x="70" y="937"/>
                </a:lnTo>
                <a:lnTo>
                  <a:pt x="70" y="939"/>
                </a:lnTo>
                <a:lnTo>
                  <a:pt x="71" y="940"/>
                </a:lnTo>
                <a:lnTo>
                  <a:pt x="71" y="940"/>
                </a:lnTo>
                <a:lnTo>
                  <a:pt x="75" y="943"/>
                </a:lnTo>
                <a:lnTo>
                  <a:pt x="79" y="944"/>
                </a:lnTo>
                <a:lnTo>
                  <a:pt x="83" y="943"/>
                </a:lnTo>
                <a:lnTo>
                  <a:pt x="91" y="962"/>
                </a:lnTo>
                <a:lnTo>
                  <a:pt x="91" y="962"/>
                </a:lnTo>
                <a:lnTo>
                  <a:pt x="88" y="963"/>
                </a:lnTo>
                <a:lnTo>
                  <a:pt x="80" y="965"/>
                </a:lnTo>
                <a:lnTo>
                  <a:pt x="69" y="968"/>
                </a:lnTo>
                <a:lnTo>
                  <a:pt x="63" y="967"/>
                </a:lnTo>
                <a:lnTo>
                  <a:pt x="58" y="965"/>
                </a:lnTo>
                <a:lnTo>
                  <a:pt x="58" y="965"/>
                </a:lnTo>
                <a:lnTo>
                  <a:pt x="55" y="964"/>
                </a:lnTo>
                <a:lnTo>
                  <a:pt x="54" y="962"/>
                </a:lnTo>
                <a:lnTo>
                  <a:pt x="53" y="957"/>
                </a:lnTo>
                <a:lnTo>
                  <a:pt x="54" y="949"/>
                </a:lnTo>
                <a:lnTo>
                  <a:pt x="55" y="942"/>
                </a:lnTo>
                <a:lnTo>
                  <a:pt x="61" y="928"/>
                </a:lnTo>
                <a:lnTo>
                  <a:pt x="64" y="922"/>
                </a:lnTo>
                <a:lnTo>
                  <a:pt x="64" y="922"/>
                </a:lnTo>
                <a:close/>
                <a:moveTo>
                  <a:pt x="838" y="414"/>
                </a:moveTo>
                <a:lnTo>
                  <a:pt x="838" y="414"/>
                </a:lnTo>
                <a:lnTo>
                  <a:pt x="835" y="420"/>
                </a:lnTo>
                <a:lnTo>
                  <a:pt x="834" y="434"/>
                </a:lnTo>
                <a:lnTo>
                  <a:pt x="833" y="447"/>
                </a:lnTo>
                <a:lnTo>
                  <a:pt x="833" y="457"/>
                </a:lnTo>
                <a:lnTo>
                  <a:pt x="833" y="457"/>
                </a:lnTo>
                <a:lnTo>
                  <a:pt x="838" y="471"/>
                </a:lnTo>
                <a:lnTo>
                  <a:pt x="841" y="483"/>
                </a:lnTo>
                <a:lnTo>
                  <a:pt x="841" y="483"/>
                </a:lnTo>
                <a:lnTo>
                  <a:pt x="844" y="490"/>
                </a:lnTo>
                <a:lnTo>
                  <a:pt x="845" y="494"/>
                </a:lnTo>
                <a:lnTo>
                  <a:pt x="845" y="496"/>
                </a:lnTo>
                <a:lnTo>
                  <a:pt x="845" y="496"/>
                </a:lnTo>
                <a:lnTo>
                  <a:pt x="845" y="498"/>
                </a:lnTo>
                <a:lnTo>
                  <a:pt x="844" y="498"/>
                </a:lnTo>
                <a:lnTo>
                  <a:pt x="839" y="498"/>
                </a:lnTo>
                <a:lnTo>
                  <a:pt x="833" y="496"/>
                </a:lnTo>
                <a:lnTo>
                  <a:pt x="833" y="496"/>
                </a:lnTo>
                <a:lnTo>
                  <a:pt x="830" y="493"/>
                </a:lnTo>
                <a:lnTo>
                  <a:pt x="828" y="489"/>
                </a:lnTo>
                <a:lnTo>
                  <a:pt x="828" y="489"/>
                </a:lnTo>
                <a:lnTo>
                  <a:pt x="828" y="477"/>
                </a:lnTo>
                <a:lnTo>
                  <a:pt x="828" y="477"/>
                </a:lnTo>
                <a:lnTo>
                  <a:pt x="828" y="469"/>
                </a:lnTo>
                <a:lnTo>
                  <a:pt x="828" y="469"/>
                </a:lnTo>
                <a:lnTo>
                  <a:pt x="820" y="467"/>
                </a:lnTo>
                <a:lnTo>
                  <a:pt x="820" y="467"/>
                </a:lnTo>
                <a:lnTo>
                  <a:pt x="819" y="465"/>
                </a:lnTo>
                <a:lnTo>
                  <a:pt x="818" y="461"/>
                </a:lnTo>
                <a:lnTo>
                  <a:pt x="818" y="454"/>
                </a:lnTo>
                <a:lnTo>
                  <a:pt x="818" y="454"/>
                </a:lnTo>
                <a:lnTo>
                  <a:pt x="823" y="439"/>
                </a:lnTo>
                <a:lnTo>
                  <a:pt x="828" y="426"/>
                </a:lnTo>
                <a:lnTo>
                  <a:pt x="828" y="426"/>
                </a:lnTo>
                <a:lnTo>
                  <a:pt x="834" y="419"/>
                </a:lnTo>
                <a:lnTo>
                  <a:pt x="838" y="414"/>
                </a:lnTo>
                <a:lnTo>
                  <a:pt x="838" y="4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pptxg25_オートレーサーのシルエット</dc:title>
  <dc:subject>pptxg25_オートレーサーのシルエット</dc:subject>
  <dc:creator>でじけろお</dc:creator>
  <cp:revision>1</cp:revision>
  <dcterms:created xsi:type="dcterms:W3CDTF">2018-05-20T00:31:01Z</dcterms:created>
  <dcterms:modified xsi:type="dcterms:W3CDTF">2021-01-04T16:38:56Z</dcterms:modified>
  <cp:version>1</cp:version>
</cp:coreProperties>
</file>